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30"/>
  </p:notesMasterIdLst>
  <p:sldIdLst>
    <p:sldId id="263" r:id="rId6"/>
    <p:sldId id="416" r:id="rId7"/>
    <p:sldId id="414" r:id="rId8"/>
    <p:sldId id="479" r:id="rId9"/>
    <p:sldId id="265" r:id="rId10"/>
    <p:sldId id="262" r:id="rId11"/>
    <p:sldId id="427" r:id="rId12"/>
    <p:sldId id="260" r:id="rId13"/>
    <p:sldId id="264" r:id="rId14"/>
    <p:sldId id="480" r:id="rId15"/>
    <p:sldId id="481" r:id="rId16"/>
    <p:sldId id="267" r:id="rId17"/>
    <p:sldId id="500" r:id="rId18"/>
    <p:sldId id="503" r:id="rId19"/>
    <p:sldId id="494" r:id="rId20"/>
    <p:sldId id="495" r:id="rId21"/>
    <p:sldId id="496" r:id="rId22"/>
    <p:sldId id="497" r:id="rId23"/>
    <p:sldId id="498" r:id="rId24"/>
    <p:sldId id="499" r:id="rId25"/>
    <p:sldId id="261" r:id="rId26"/>
    <p:sldId id="259" r:id="rId27"/>
    <p:sldId id="493" r:id="rId28"/>
    <p:sldId id="46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BC2448-2818-392A-B6A4-E8CD30CD4D0E}" v="2" dt="2024-06-24T16:12:57.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19"/>
    <p:restoredTop sz="74709"/>
  </p:normalViewPr>
  <p:slideViewPr>
    <p:cSldViewPr snapToGrid="0">
      <p:cViewPr varScale="1">
        <p:scale>
          <a:sx n="61" d="100"/>
          <a:sy n="61" d="100"/>
        </p:scale>
        <p:origin x="878" y="58"/>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n Thoms" userId="S::karin@peerworks.ca::3e38a4dd-26de-4e95-ab0f-1568b3fd2f86" providerId="AD" clId="Web-{E7BC2448-2818-392A-B6A4-E8CD30CD4D0E}"/>
    <pc:docChg chg="modSld">
      <pc:chgData name="Karin Thoms" userId="S::karin@peerworks.ca::3e38a4dd-26de-4e95-ab0f-1568b3fd2f86" providerId="AD" clId="Web-{E7BC2448-2818-392A-B6A4-E8CD30CD4D0E}" dt="2024-06-24T16:12:57.702" v="1" actId="20577"/>
      <pc:docMkLst>
        <pc:docMk/>
      </pc:docMkLst>
      <pc:sldChg chg="modSp">
        <pc:chgData name="Karin Thoms" userId="S::karin@peerworks.ca::3e38a4dd-26de-4e95-ab0f-1568b3fd2f86" providerId="AD" clId="Web-{E7BC2448-2818-392A-B6A4-E8CD30CD4D0E}" dt="2024-06-24T16:12:57.702" v="1" actId="20577"/>
        <pc:sldMkLst>
          <pc:docMk/>
          <pc:sldMk cId="1943365654" sldId="261"/>
        </pc:sldMkLst>
        <pc:spChg chg="mod">
          <ac:chgData name="Karin Thoms" userId="S::karin@peerworks.ca::3e38a4dd-26de-4e95-ab0f-1568b3fd2f86" providerId="AD" clId="Web-{E7BC2448-2818-392A-B6A4-E8CD30CD4D0E}" dt="2024-06-24T16:12:57.702" v="1" actId="20577"/>
          <ac:spMkLst>
            <pc:docMk/>
            <pc:sldMk cId="1943365654" sldId="261"/>
            <ac:spMk id="6" creationId="{91BA2412-5284-6248-85C3-12D428095BF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0DB8C5-D92C-1A47-9362-26053D53F804}" type="datetimeFigureOut">
              <a:rPr lang="en-US" smtClean="0"/>
              <a:t>6/24/2024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02DF8E-26BD-DB48-8B55-710E2296F2E0}" type="slidenum">
              <a:rPr lang="en-US" smtClean="0"/>
              <a:t>‹#›</a:t>
            </a:fld>
            <a:endParaRPr lang="en-US"/>
          </a:p>
        </p:txBody>
      </p:sp>
    </p:spTree>
    <p:extLst>
      <p:ext uri="{BB962C8B-B14F-4D97-AF65-F5344CB8AC3E}">
        <p14:creationId xmlns:p14="http://schemas.microsoft.com/office/powerpoint/2010/main" val="3989419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uicideinfo.ca/resource/guidelines-for-sharing-experiences-with-suicid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Verdana"/>
                <a:ea typeface="Verdana"/>
              </a:rPr>
              <a:t>COORDINATOR</a:t>
            </a:r>
            <a:endParaRPr lang="en-US" b="1" dirty="0"/>
          </a:p>
          <a:p>
            <a:endParaRPr lang="en-US" dirty="0"/>
          </a:p>
          <a:p>
            <a:pPr>
              <a:lnSpc>
                <a:spcPct val="107000"/>
              </a:lnSpc>
              <a:spcAft>
                <a:spcPts val="800"/>
              </a:spcAft>
            </a:pPr>
            <a:r>
              <a:rPr lang="en-CA" dirty="0">
                <a:effectLst/>
                <a:latin typeface="Verdana" panose="020B0604030504040204" pitchFamily="34" charset="0"/>
                <a:ea typeface="Calibri" panose="020F0502020204030204" pitchFamily="34" charset="0"/>
                <a:cs typeface="Times New Roman" panose="02020603050405020304" pitchFamily="18" charset="0"/>
              </a:rPr>
              <a:t>Read out Housekeeping slide.</a:t>
            </a:r>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1</a:t>
            </a:fld>
            <a:endParaRPr lang="en-US"/>
          </a:p>
        </p:txBody>
      </p:sp>
    </p:spTree>
    <p:extLst>
      <p:ext uri="{BB962C8B-B14F-4D97-AF65-F5344CB8AC3E}">
        <p14:creationId xmlns:p14="http://schemas.microsoft.com/office/powerpoint/2010/main" val="392553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TRAINER</a:t>
            </a:r>
          </a:p>
          <a:p>
            <a:endParaRPr lang="en-US" sz="1200" dirty="0"/>
          </a:p>
          <a:p>
            <a:pPr>
              <a:lnSpc>
                <a:spcPct val="107000"/>
              </a:lnSpc>
              <a:spcAft>
                <a:spcPts val="800"/>
              </a:spcAft>
            </a:pPr>
            <a:r>
              <a:rPr lang="en-CA" sz="1200" dirty="0">
                <a:effectLst/>
                <a:latin typeface="Verdana" panose="020B0604030504040204" pitchFamily="34" charset="0"/>
                <a:ea typeface="Calibri" panose="020F0502020204030204" pitchFamily="34" charset="0"/>
                <a:cs typeface="Times New Roman" panose="02020603050405020304" pitchFamily="18" charset="0"/>
              </a:rPr>
              <a:t>Ask someone to read out the slide.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10</a:t>
            </a:fld>
            <a:endParaRPr lang="en-US"/>
          </a:p>
        </p:txBody>
      </p:sp>
    </p:spTree>
    <p:extLst>
      <p:ext uri="{BB962C8B-B14F-4D97-AF65-F5344CB8AC3E}">
        <p14:creationId xmlns:p14="http://schemas.microsoft.com/office/powerpoint/2010/main" val="2685913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00899"/>
          </a:xfrm>
        </p:spPr>
        <p:txBody>
          <a:bodyPr/>
          <a:lstStyle/>
          <a:p>
            <a:r>
              <a:rPr lang="en-US" sz="1200" b="1" dirty="0"/>
              <a:t>TRAINER</a:t>
            </a:r>
          </a:p>
          <a:p>
            <a:endParaRPr lang="en-US" sz="1200" b="1" dirty="0"/>
          </a:p>
          <a:p>
            <a:pPr>
              <a:lnSpc>
                <a:spcPct val="107000"/>
              </a:lnSpc>
              <a:spcAft>
                <a:spcPts val="800"/>
              </a:spcAft>
            </a:pPr>
            <a:r>
              <a:rPr lang="en-CA" sz="1200" dirty="0">
                <a:effectLst/>
                <a:latin typeface="Verdana" panose="020B0604030504040204" pitchFamily="34" charset="0"/>
                <a:ea typeface="Calibri" panose="020F0502020204030204" pitchFamily="34" charset="0"/>
                <a:cs typeface="Times New Roman" panose="02020603050405020304" pitchFamily="18" charset="0"/>
              </a:rPr>
              <a:t>“Becoming Trauma informed includes being sensitive to the vulnerabilities or triggers of Peers who have experienced trauma so that you can, as a Peer Supporter, approach the Peer in ways that are supportive and as much as possible avoid contributing to re-traumatization.”</a:t>
            </a:r>
          </a:p>
          <a:p>
            <a:pPr>
              <a:lnSpc>
                <a:spcPct val="107000"/>
              </a:lnSpc>
              <a:spcAft>
                <a:spcPts val="800"/>
              </a:spcAft>
            </a:pPr>
            <a:r>
              <a:rPr lang="en-CA" sz="1200" dirty="0">
                <a:effectLst/>
                <a:latin typeface="Verdana" panose="020B0604030504040204" pitchFamily="34" charset="0"/>
                <a:ea typeface="Calibri" panose="020F0502020204030204" pitchFamily="34" charset="0"/>
                <a:cs typeface="Times New Roman" panose="02020603050405020304" pitchFamily="18" charset="0"/>
              </a:rPr>
              <a:t>Invite someone to read out the slide</a:t>
            </a:r>
          </a:p>
          <a:p>
            <a:pPr>
              <a:lnSpc>
                <a:spcPct val="107000"/>
              </a:lnSpc>
              <a:spcAft>
                <a:spcPts val="800"/>
              </a:spcAft>
            </a:pPr>
            <a:r>
              <a:rPr lang="en-CA" sz="1200" dirty="0">
                <a:effectLst/>
                <a:latin typeface="Verdana" panose="020B0604030504040204" pitchFamily="34" charset="0"/>
                <a:ea typeface="Calibri" panose="020F0502020204030204" pitchFamily="34" charset="0"/>
                <a:cs typeface="Times New Roman" panose="02020603050405020304" pitchFamily="18" charset="0"/>
              </a:rPr>
              <a:t>“Re-traumatization is often unintentional. There are some “obvious” practices that could be re-traumatizing such as the use of restraints or isolation, however, less obvious practices or situations that involve specific smells, sounds or types of interactions may cause individuals to feel re-traumatized.</a:t>
            </a:r>
          </a:p>
          <a:p>
            <a:pPr>
              <a:lnSpc>
                <a:spcPct val="107000"/>
              </a:lnSpc>
              <a:spcAft>
                <a:spcPts val="800"/>
              </a:spcAft>
            </a:pPr>
            <a:r>
              <a:rPr lang="en-CA" sz="1200" dirty="0">
                <a:effectLst/>
                <a:latin typeface="Verdana" panose="020B0604030504040204" pitchFamily="34" charset="0"/>
                <a:ea typeface="Calibri" panose="020F0502020204030204" pitchFamily="34" charset="0"/>
                <a:cs typeface="Times New Roman" panose="02020603050405020304" pitchFamily="18" charset="0"/>
              </a:rPr>
              <a:t>Individuals with multiple trauma experiences often exhibit a decreased willingness to engage in treatment.</a:t>
            </a:r>
          </a:p>
          <a:p>
            <a:pPr>
              <a:lnSpc>
                <a:spcPct val="107000"/>
              </a:lnSpc>
              <a:spcAft>
                <a:spcPts val="800"/>
              </a:spcAft>
            </a:pPr>
            <a:r>
              <a:rPr lang="en-CA" sz="1200" dirty="0">
                <a:effectLst/>
                <a:latin typeface="Verdana" panose="020B0604030504040204" pitchFamily="34" charset="0"/>
                <a:ea typeface="Calibri" panose="020F0502020204030204" pitchFamily="34" charset="0"/>
                <a:cs typeface="Times New Roman" panose="02020603050405020304" pitchFamily="18" charset="0"/>
              </a:rPr>
              <a:t>Re-traumatization may also occur with individuals who have history of historical, inter-generational and/or a cultural trauma experience.”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11</a:t>
            </a:fld>
            <a:endParaRPr lang="en-US"/>
          </a:p>
        </p:txBody>
      </p:sp>
    </p:spTree>
    <p:extLst>
      <p:ext uri="{BB962C8B-B14F-4D97-AF65-F5344CB8AC3E}">
        <p14:creationId xmlns:p14="http://schemas.microsoft.com/office/powerpoint/2010/main" val="2210566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TRAINER</a:t>
            </a:r>
          </a:p>
          <a:p>
            <a:endParaRPr lang="en-US" sz="1200" dirty="0"/>
          </a:p>
          <a:p>
            <a:pPr>
              <a:lnSpc>
                <a:spcPct val="107000"/>
              </a:lnSpc>
              <a:spcAft>
                <a:spcPts val="800"/>
              </a:spcAft>
            </a:pPr>
            <a:r>
              <a:rPr lang="en-US" sz="1200" dirty="0">
                <a:effectLst/>
                <a:latin typeface="Verdana" panose="020B0604030504040204" pitchFamily="34" charset="0"/>
                <a:ea typeface="Calibri" panose="020F0502020204030204" pitchFamily="34" charset="0"/>
                <a:cs typeface="Times New Roman" panose="02020603050405020304" pitchFamily="18" charset="0"/>
              </a:rPr>
              <a:t>“This is a chart by the Institute on Trauma and Trauma-Informed Care from 2015.</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Verdana" panose="020B0604030504040204" pitchFamily="34" charset="0"/>
                <a:ea typeface="Calibri" panose="020F0502020204030204" pitchFamily="34" charset="0"/>
                <a:cs typeface="Times New Roman" panose="02020603050405020304" pitchFamily="18" charset="0"/>
              </a:rPr>
              <a:t>It discusses how a person can be re-traumatized from both a systemic perspective (for instance, the procedures of a hospital) or a relationship (such as a one-on-one relationship). The left side are the systemic impacts, and the right side are the personal impacts.”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12</a:t>
            </a:fld>
            <a:endParaRPr lang="en-US"/>
          </a:p>
        </p:txBody>
      </p:sp>
    </p:spTree>
    <p:extLst>
      <p:ext uri="{BB962C8B-B14F-4D97-AF65-F5344CB8AC3E}">
        <p14:creationId xmlns:p14="http://schemas.microsoft.com/office/powerpoint/2010/main" val="3286957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TRAINER</a:t>
            </a:r>
          </a:p>
          <a:p>
            <a:endParaRPr lang="en-US" sz="1200" b="1" dirty="0"/>
          </a:p>
          <a:p>
            <a:pPr>
              <a:lnSpc>
                <a:spcPct val="107000"/>
              </a:lnSpc>
              <a:spcAft>
                <a:spcPts val="800"/>
              </a:spcAft>
            </a:pPr>
            <a:r>
              <a:rPr lang="en-US" sz="1200" dirty="0">
                <a:effectLst/>
                <a:cs typeface="Times New Roman" panose="02020603050405020304" pitchFamily="18" charset="0"/>
              </a:rPr>
              <a:t>Invite someone to read out the slide or read it yourself.</a:t>
            </a:r>
          </a:p>
          <a:p>
            <a:pPr>
              <a:lnSpc>
                <a:spcPct val="107000"/>
              </a:lnSpc>
              <a:spcAft>
                <a:spcPts val="800"/>
              </a:spcAft>
            </a:pPr>
            <a:endParaRPr lang="en-CA" sz="1200" dirty="0">
              <a:effectLst/>
              <a:cs typeface="Times New Roman" panose="02020603050405020304" pitchFamily="18" charset="0"/>
            </a:endParaRPr>
          </a:p>
          <a:p>
            <a:pPr>
              <a:lnSpc>
                <a:spcPct val="107000"/>
              </a:lnSpc>
              <a:spcAft>
                <a:spcPts val="800"/>
              </a:spcAft>
            </a:pPr>
            <a:r>
              <a:rPr lang="en-US" sz="1200" dirty="0">
                <a:effectLst/>
                <a:cs typeface="Times New Roman" panose="02020603050405020304" pitchFamily="18" charset="0"/>
              </a:rPr>
              <a:t>“</a:t>
            </a:r>
            <a:r>
              <a:rPr lang="en-CA" sz="1200" dirty="0">
                <a:effectLst/>
                <a:cs typeface="Times New Roman" panose="02020603050405020304" pitchFamily="18" charset="0"/>
              </a:rPr>
              <a:t>In your work with a Peer, they might state that they can be “triggered” or have adverse responses to certain discussions or terminology.  This is especially important to keep in mind when sharing your own personal experiences.”</a:t>
            </a: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13</a:t>
            </a:fld>
            <a:endParaRPr lang="en-US"/>
          </a:p>
        </p:txBody>
      </p:sp>
    </p:spTree>
    <p:extLst>
      <p:ext uri="{BB962C8B-B14F-4D97-AF65-F5344CB8AC3E}">
        <p14:creationId xmlns:p14="http://schemas.microsoft.com/office/powerpoint/2010/main" val="3904252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TRAINER</a:t>
            </a:r>
          </a:p>
          <a:p>
            <a:endParaRPr lang="en-US" sz="1200" dirty="0"/>
          </a:p>
          <a:p>
            <a:pPr>
              <a:lnSpc>
                <a:spcPct val="107000"/>
              </a:lnSpc>
              <a:spcAft>
                <a:spcPts val="800"/>
              </a:spcAft>
            </a:pPr>
            <a:r>
              <a:rPr lang="en-CA" sz="1200" dirty="0">
                <a:effectLst/>
                <a:latin typeface="Verdana" panose="020B0604030504040204" pitchFamily="34" charset="0"/>
                <a:ea typeface="Calibri" panose="020F0502020204030204" pitchFamily="34" charset="0"/>
                <a:cs typeface="Times New Roman" panose="02020603050405020304" pitchFamily="18" charset="0"/>
              </a:rPr>
              <a:t>“This is a chart created by the CDC and SAMSHA on becoming more trauma-informed. As you can see, Peer Support is one of the 6 Guiding Principles to becoming trauma-informed, and the other 5 are also part of the work that we do.”</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dirty="0">
                <a:effectLst/>
                <a:latin typeface="Verdana" panose="020B0604030504040204" pitchFamily="34" charset="0"/>
                <a:ea typeface="Calibri" panose="020F0502020204030204" pitchFamily="34" charset="0"/>
                <a:cs typeface="Times New Roman" panose="02020603050405020304" pitchFamily="18" charset="0"/>
              </a:rPr>
              <a:t>Read out the 6 Guiding Principles.</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dirty="0">
                <a:effectLst/>
                <a:latin typeface="Verdana" panose="020B0604030504040204" pitchFamily="34" charset="0"/>
                <a:ea typeface="Calibri" panose="020F0502020204030204" pitchFamily="34" charset="0"/>
                <a:cs typeface="Times New Roman" panose="02020603050405020304" pitchFamily="18" charset="0"/>
              </a:rPr>
              <a:t>It isn’t important to read out the rest of the slide, but you can read out “adopting a trauma-informed approach is not accomplished through any single particular techniques or checklist. It requires constant attention, caring awareness, sensitively, and possibly a cultural change at an organizational level.”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14</a:t>
            </a:fld>
            <a:endParaRPr lang="en-US"/>
          </a:p>
        </p:txBody>
      </p:sp>
    </p:spTree>
    <p:extLst>
      <p:ext uri="{BB962C8B-B14F-4D97-AF65-F5344CB8AC3E}">
        <p14:creationId xmlns:p14="http://schemas.microsoft.com/office/powerpoint/2010/main" val="2486717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TRAINER</a:t>
            </a:r>
          </a:p>
          <a:p>
            <a:endParaRPr lang="en-US" sz="1200" b="1" dirty="0"/>
          </a:p>
          <a:p>
            <a:pPr>
              <a:lnSpc>
                <a:spcPct val="107000"/>
              </a:lnSpc>
              <a:spcAft>
                <a:spcPts val="800"/>
              </a:spcAft>
            </a:pPr>
            <a:r>
              <a:rPr lang="en-CA" sz="1200" dirty="0">
                <a:effectLst/>
                <a:cs typeface="Times New Roman" panose="02020603050405020304" pitchFamily="18" charset="0"/>
              </a:rPr>
              <a:t>“Some of the ways we can become more trauma-informed can be found in our language, such as the example of swapping out “what’s wrong with you?” with “what happened to you?” </a:t>
            </a:r>
          </a:p>
          <a:p>
            <a:pPr>
              <a:lnSpc>
                <a:spcPct val="107000"/>
              </a:lnSpc>
              <a:spcAft>
                <a:spcPts val="800"/>
              </a:spcAft>
            </a:pPr>
            <a:endParaRPr lang="en-CA" sz="1200" dirty="0">
              <a:effectLst/>
              <a:cs typeface="Times New Roman" panose="02020603050405020304" pitchFamily="18" charset="0"/>
            </a:endParaRPr>
          </a:p>
          <a:p>
            <a:pPr>
              <a:lnSpc>
                <a:spcPct val="107000"/>
              </a:lnSpc>
              <a:spcAft>
                <a:spcPts val="800"/>
              </a:spcAft>
            </a:pPr>
            <a:r>
              <a:rPr lang="en-CA" sz="1200" dirty="0">
                <a:effectLst/>
                <a:cs typeface="Times New Roman" panose="02020603050405020304" pitchFamily="18" charset="0"/>
              </a:rPr>
              <a:t>Are there any other things you are currently doing in your work to be more trauma-informed?”</a:t>
            </a:r>
          </a:p>
          <a:p>
            <a:pPr>
              <a:lnSpc>
                <a:spcPct val="107000"/>
              </a:lnSpc>
              <a:spcAft>
                <a:spcPts val="800"/>
              </a:spcAft>
            </a:pPr>
            <a:endParaRPr lang="en-CA" sz="1200" dirty="0">
              <a:effectLst/>
              <a:cs typeface="Times New Roman" panose="02020603050405020304" pitchFamily="18" charset="0"/>
            </a:endParaRPr>
          </a:p>
          <a:p>
            <a:pPr>
              <a:lnSpc>
                <a:spcPct val="107000"/>
              </a:lnSpc>
              <a:spcAft>
                <a:spcPts val="800"/>
              </a:spcAft>
            </a:pPr>
            <a:r>
              <a:rPr lang="en-CA" sz="1200" dirty="0">
                <a:effectLst/>
                <a:cs typeface="Times New Roman" panose="02020603050405020304" pitchFamily="18" charset="0"/>
              </a:rPr>
              <a:t>Raise the questions on the slide to the participants and invite them to share their experiences.</a:t>
            </a:r>
          </a:p>
          <a:p>
            <a:pPr>
              <a:lnSpc>
                <a:spcPct val="107000"/>
              </a:lnSpc>
              <a:spcAft>
                <a:spcPts val="800"/>
              </a:spcAft>
            </a:pPr>
            <a:endParaRPr lang="en-CA" sz="1200" dirty="0">
              <a:effectLst/>
              <a:cs typeface="Times New Roman" panose="02020603050405020304" pitchFamily="18" charset="0"/>
            </a:endParaRPr>
          </a:p>
          <a:p>
            <a:pPr>
              <a:lnSpc>
                <a:spcPct val="107000"/>
              </a:lnSpc>
              <a:spcAft>
                <a:spcPts val="800"/>
              </a:spcAft>
            </a:pPr>
            <a:r>
              <a:rPr lang="en-CA" sz="1200" dirty="0">
                <a:effectLst/>
                <a:cs typeface="Times New Roman" panose="02020603050405020304" pitchFamily="18" charset="0"/>
              </a:rPr>
              <a:t>When discussing how to support a Pere who has been retraumatized, refer back to the crisis module and creating an action plan. </a:t>
            </a:r>
          </a:p>
        </p:txBody>
      </p:sp>
      <p:sp>
        <p:nvSpPr>
          <p:cNvPr id="4" name="Slide Number Placeholder 3"/>
          <p:cNvSpPr>
            <a:spLocks noGrp="1"/>
          </p:cNvSpPr>
          <p:nvPr>
            <p:ph type="sldNum" sz="quarter" idx="5"/>
          </p:nvPr>
        </p:nvSpPr>
        <p:spPr/>
        <p:txBody>
          <a:bodyPr/>
          <a:lstStyle/>
          <a:p>
            <a:fld id="{6002DF8E-26BD-DB48-8B55-710E2296F2E0}" type="slidenum">
              <a:rPr lang="en-US" smtClean="0"/>
              <a:t>15</a:t>
            </a:fld>
            <a:endParaRPr lang="en-US"/>
          </a:p>
        </p:txBody>
      </p:sp>
    </p:spTree>
    <p:extLst>
      <p:ext uri="{BB962C8B-B14F-4D97-AF65-F5344CB8AC3E}">
        <p14:creationId xmlns:p14="http://schemas.microsoft.com/office/powerpoint/2010/main" val="136475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TRAINER</a:t>
            </a:r>
          </a:p>
          <a:p>
            <a:endParaRPr lang="en-US" sz="1200" b="1" dirty="0"/>
          </a:p>
          <a:p>
            <a:pPr>
              <a:lnSpc>
                <a:spcPct val="107000"/>
              </a:lnSpc>
              <a:spcAft>
                <a:spcPts val="800"/>
              </a:spcAft>
            </a:pPr>
            <a:r>
              <a:rPr lang="en-CA" sz="1200" dirty="0">
                <a:effectLst/>
                <a:latin typeface="Verdana" panose="020B0604030504040204" pitchFamily="34" charset="0"/>
                <a:ea typeface="Calibri" panose="020F0502020204030204" pitchFamily="34" charset="0"/>
                <a:cs typeface="Times New Roman" panose="02020603050405020304" pitchFamily="18" charset="0"/>
              </a:rPr>
              <a:t>Read out the definition for vicarious/secondary trauma. </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dirty="0">
                <a:effectLst/>
                <a:latin typeface="Verdana" panose="020B0604030504040204" pitchFamily="34" charset="0"/>
                <a:ea typeface="Calibri" panose="020F0502020204030204" pitchFamily="34" charset="0"/>
                <a:cs typeface="Times New Roman" panose="02020603050405020304" pitchFamily="18" charset="0"/>
              </a:rPr>
              <a:t>Open it up to any questions/experiences. </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dirty="0">
                <a:effectLst/>
                <a:latin typeface="Verdana" panose="020B0604030504040204" pitchFamily="34" charset="0"/>
                <a:ea typeface="Calibri" panose="020F0502020204030204" pitchFamily="34" charset="0"/>
                <a:cs typeface="Times New Roman" panose="02020603050405020304" pitchFamily="18" charset="0"/>
              </a:rPr>
              <a:t>Note: it is very important to do self-care, be self-aware, create boundaries, and debrief. These are some of the things that can help us protect ourselves from vicarious trauma. </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b="1" dirty="0">
                <a:effectLst/>
                <a:latin typeface="Verdana" panose="020B0604030504040204" pitchFamily="34" charset="0"/>
                <a:ea typeface="Calibri" panose="020F0502020204030204" pitchFamily="34" charset="0"/>
                <a:cs typeface="Times New Roman" panose="02020603050405020304" pitchFamily="18" charset="0"/>
              </a:rPr>
              <a:t>At this point you should be about halfway through the allotted time.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16</a:t>
            </a:fld>
            <a:endParaRPr lang="en-US"/>
          </a:p>
        </p:txBody>
      </p:sp>
    </p:spTree>
    <p:extLst>
      <p:ext uri="{BB962C8B-B14F-4D97-AF65-F5344CB8AC3E}">
        <p14:creationId xmlns:p14="http://schemas.microsoft.com/office/powerpoint/2010/main" val="4092496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p>
          <a:p>
            <a:endParaRPr lang="en-US" b="1" dirty="0"/>
          </a:p>
          <a:p>
            <a:pPr>
              <a:lnSpc>
                <a:spcPct val="107000"/>
              </a:lnSpc>
              <a:spcAft>
                <a:spcPts val="800"/>
              </a:spcAft>
            </a:pPr>
            <a:r>
              <a:rPr lang="en-CA" dirty="0">
                <a:effectLst/>
                <a:cs typeface="Times New Roman" panose="02020603050405020304" pitchFamily="18" charset="0"/>
              </a:rPr>
              <a:t>These are some statistics from the Canadian Mental Health Association on Suicide rates in Canada. Invite someone to read it out or read it out yourself. </a:t>
            </a: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17</a:t>
            </a:fld>
            <a:endParaRPr lang="en-US"/>
          </a:p>
        </p:txBody>
      </p:sp>
    </p:spTree>
    <p:extLst>
      <p:ext uri="{BB962C8B-B14F-4D97-AF65-F5344CB8AC3E}">
        <p14:creationId xmlns:p14="http://schemas.microsoft.com/office/powerpoint/2010/main" val="3752998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TRAINER</a:t>
            </a:r>
          </a:p>
          <a:p>
            <a:endParaRPr lang="en-US" sz="1200" b="1" dirty="0"/>
          </a:p>
          <a:p>
            <a:pPr>
              <a:lnSpc>
                <a:spcPct val="107000"/>
              </a:lnSpc>
              <a:spcAft>
                <a:spcPts val="800"/>
              </a:spcAft>
            </a:pPr>
            <a:r>
              <a:rPr lang="en-CA" sz="1200" dirty="0">
                <a:effectLst/>
                <a:latin typeface="Verdana" panose="020B0604030504040204" pitchFamily="34" charset="0"/>
                <a:ea typeface="Calibri" panose="020F0502020204030204" pitchFamily="34" charset="0"/>
                <a:cs typeface="Times New Roman" panose="02020603050405020304" pitchFamily="18" charset="0"/>
              </a:rPr>
              <a:t>Read out the description of </a:t>
            </a:r>
            <a:r>
              <a:rPr lang="en-CA" sz="1200" dirty="0" err="1">
                <a:effectLst/>
                <a:latin typeface="Verdana" panose="020B0604030504040204" pitchFamily="34" charset="0"/>
                <a:ea typeface="Calibri" panose="020F0502020204030204" pitchFamily="34" charset="0"/>
                <a:cs typeface="Times New Roman" panose="02020603050405020304" pitchFamily="18" charset="0"/>
              </a:rPr>
              <a:t>LivingWorks</a:t>
            </a:r>
            <a:r>
              <a:rPr lang="en-CA" sz="1200" dirty="0">
                <a:effectLst/>
                <a:latin typeface="Verdana" panose="020B0604030504040204" pitchFamily="34" charset="0"/>
                <a:ea typeface="Calibri" panose="020F0502020204030204" pitchFamily="34" charset="0"/>
                <a:cs typeface="Times New Roman" panose="02020603050405020304" pitchFamily="18" charset="0"/>
              </a:rPr>
              <a:t>.</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18</a:t>
            </a:fld>
            <a:endParaRPr lang="en-US"/>
          </a:p>
        </p:txBody>
      </p:sp>
    </p:spTree>
    <p:extLst>
      <p:ext uri="{BB962C8B-B14F-4D97-AF65-F5344CB8AC3E}">
        <p14:creationId xmlns:p14="http://schemas.microsoft.com/office/powerpoint/2010/main" val="779232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TRAINER</a:t>
            </a:r>
          </a:p>
          <a:p>
            <a:endParaRPr lang="en-US" sz="1200" b="1" dirty="0"/>
          </a:p>
          <a:p>
            <a:pPr>
              <a:lnSpc>
                <a:spcPct val="107000"/>
              </a:lnSpc>
              <a:spcAft>
                <a:spcPts val="800"/>
              </a:spcAft>
            </a:pPr>
            <a:r>
              <a:rPr lang="en-US" sz="1200" dirty="0">
                <a:effectLst/>
                <a:latin typeface="Verdana" panose="020B0604030504040204" pitchFamily="34" charset="0"/>
                <a:ea typeface="Calibri" panose="020F0502020204030204" pitchFamily="34" charset="0"/>
                <a:cs typeface="Times New Roman" panose="02020603050405020304" pitchFamily="18" charset="0"/>
              </a:rPr>
              <a:t>Read out the </a:t>
            </a:r>
            <a:r>
              <a:rPr lang="en-CA" sz="1200" dirty="0">
                <a:effectLst/>
                <a:latin typeface="Verdana" panose="020B0604030504040204" pitchFamily="34" charset="0"/>
                <a:ea typeface="Calibri" panose="020F0502020204030204" pitchFamily="34" charset="0"/>
                <a:cs typeface="Times New Roman" panose="02020603050405020304" pitchFamily="18" charset="0"/>
              </a:rPr>
              <a:t>core principles of </a:t>
            </a:r>
            <a:r>
              <a:rPr lang="en-CA" sz="1200" dirty="0" err="1">
                <a:effectLst/>
                <a:latin typeface="Verdana" panose="020B0604030504040204" pitchFamily="34" charset="0"/>
                <a:ea typeface="Calibri" panose="020F0502020204030204" pitchFamily="34" charset="0"/>
                <a:cs typeface="Times New Roman" panose="02020603050405020304" pitchFamily="18" charset="0"/>
              </a:rPr>
              <a:t>LivingWorks</a:t>
            </a:r>
            <a:r>
              <a:rPr lang="en-CA" sz="1200" dirty="0">
                <a:effectLst/>
                <a:latin typeface="Verdana" panose="020B0604030504040204" pitchFamily="34" charset="0"/>
                <a:ea typeface="Calibri" panose="020F0502020204030204" pitchFamily="34" charset="0"/>
                <a:cs typeface="Times New Roman" panose="02020603050405020304" pitchFamily="18" charset="0"/>
              </a:rPr>
              <a:t>.</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19</a:t>
            </a:fld>
            <a:endParaRPr lang="en-US"/>
          </a:p>
        </p:txBody>
      </p:sp>
    </p:spTree>
    <p:extLst>
      <p:ext uri="{BB962C8B-B14F-4D97-AF65-F5344CB8AC3E}">
        <p14:creationId xmlns:p14="http://schemas.microsoft.com/office/powerpoint/2010/main" val="762813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Verdana"/>
                <a:ea typeface="Verdana"/>
              </a:rPr>
              <a:t>COORDINATOR</a:t>
            </a:r>
            <a:endParaRPr lang="en-US" b="1" dirty="0"/>
          </a:p>
          <a:p>
            <a:endParaRPr lang="en-US" dirty="0"/>
          </a:p>
          <a:p>
            <a:pPr>
              <a:lnSpc>
                <a:spcPct val="107000"/>
              </a:lnSpc>
              <a:spcAft>
                <a:spcPts val="800"/>
              </a:spcAft>
            </a:pPr>
            <a:r>
              <a:rPr lang="en-CA" sz="1800" dirty="0">
                <a:effectLst/>
                <a:latin typeface="Verdana" panose="020B0604030504040204" pitchFamily="34" charset="0"/>
                <a:ea typeface="Calibri" panose="020F0502020204030204" pitchFamily="34" charset="0"/>
                <a:cs typeface="Times New Roman" panose="02020603050405020304" pitchFamily="18" charset="0"/>
              </a:rPr>
              <a:t>Read out Expectations slide.</a:t>
            </a:r>
          </a:p>
          <a:p>
            <a:pPr>
              <a:lnSpc>
                <a:spcPct val="107000"/>
              </a:lnSpc>
              <a:spcAft>
                <a:spcPts val="800"/>
              </a:spcAft>
            </a:pPr>
            <a:br>
              <a:rPr lang="en-CA" sz="1800" dirty="0">
                <a:effectLst/>
                <a:latin typeface="Verdana" panose="020B0604030504040204" pitchFamily="34" charset="0"/>
                <a:ea typeface="Calibri" panose="020F0502020204030204" pitchFamily="34" charset="0"/>
                <a:cs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2</a:t>
            </a:fld>
            <a:endParaRPr lang="en-US"/>
          </a:p>
        </p:txBody>
      </p:sp>
    </p:spTree>
    <p:extLst>
      <p:ext uri="{BB962C8B-B14F-4D97-AF65-F5344CB8AC3E}">
        <p14:creationId xmlns:p14="http://schemas.microsoft.com/office/powerpoint/2010/main" val="265742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TRAINER</a:t>
            </a:r>
          </a:p>
          <a:p>
            <a:endParaRPr lang="en-US" sz="1200" b="1" dirty="0"/>
          </a:p>
          <a:p>
            <a:pPr>
              <a:lnSpc>
                <a:spcPct val="107000"/>
              </a:lnSpc>
              <a:spcAft>
                <a:spcPts val="800"/>
              </a:spcAft>
            </a:pPr>
            <a:r>
              <a:rPr lang="en-CA" sz="1200" dirty="0">
                <a:effectLst/>
                <a:latin typeface="Verdana" panose="020B0604030504040204" pitchFamily="34" charset="0"/>
                <a:ea typeface="Calibri" panose="020F0502020204030204" pitchFamily="34" charset="0"/>
                <a:cs typeface="Times New Roman" panose="02020603050405020304" pitchFamily="18" charset="0"/>
              </a:rPr>
              <a:t>Read out the guidelines for sharing experience with suicide. </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dirty="0">
                <a:effectLst/>
                <a:latin typeface="Verdana" panose="020B0604030504040204" pitchFamily="34" charset="0"/>
                <a:ea typeface="Calibri" panose="020F0502020204030204" pitchFamily="34" charset="0"/>
                <a:cs typeface="Times New Roman" panose="02020603050405020304" pitchFamily="18" charset="0"/>
              </a:rPr>
              <a:t>These guidelines are drawn from </a:t>
            </a:r>
            <a:r>
              <a:rPr lang="en-US" sz="1200" u="sng" dirty="0">
                <a:solidFill>
                  <a:srgbClr val="0563C1"/>
                </a:solidFill>
                <a:effectLst/>
                <a:latin typeface="Verdana" panose="020B0604030504040204" pitchFamily="34" charset="0"/>
                <a:ea typeface="Calibri" panose="020F0502020204030204" pitchFamily="34" charset="0"/>
                <a:cs typeface="Times New Roman" panose="02020603050405020304" pitchFamily="18" charset="0"/>
                <a:hlinkClick r:id="rId3"/>
              </a:rPr>
              <a:t>https://www.suicideinfo.ca/resource/guidelines-for-sharing-experiences-with-suicide/</a:t>
            </a:r>
            <a:endParaRPr lang="en-US" sz="1200" u="sng" dirty="0">
              <a:solidFill>
                <a:srgbClr val="0563C1"/>
              </a:solidFill>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Verdana" panose="020B0604030504040204" pitchFamily="34" charset="0"/>
                <a:ea typeface="Calibri" panose="020F0502020204030204" pitchFamily="34" charset="0"/>
                <a:cs typeface="Times New Roman" panose="02020603050405020304" pitchFamily="18" charset="0"/>
              </a:rPr>
              <a:t>Reiterate the bolded guidelines, as they can provide hope and save lives.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20</a:t>
            </a:fld>
            <a:endParaRPr lang="en-US"/>
          </a:p>
        </p:txBody>
      </p:sp>
    </p:spTree>
    <p:extLst>
      <p:ext uri="{BB962C8B-B14F-4D97-AF65-F5344CB8AC3E}">
        <p14:creationId xmlns:p14="http://schemas.microsoft.com/office/powerpoint/2010/main" val="3095570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Verdana"/>
                <a:ea typeface="Verdana"/>
              </a:rPr>
              <a:t>COORDINATOR</a:t>
            </a:r>
            <a:endParaRPr lang="en-US" sz="1200" b="1"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Verdana" panose="020B0604030504040204" pitchFamily="34" charset="0"/>
                <a:ea typeface="Calibri" panose="020F0502020204030204" pitchFamily="34" charset="0"/>
                <a:cs typeface="Times New Roman" panose="02020603050405020304" pitchFamily="18" charset="0"/>
              </a:rPr>
              <a:t>Read out the resources for this module and bring the conversation back to the opening discussion of hope and self-care.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21</a:t>
            </a:fld>
            <a:endParaRPr lang="en-US"/>
          </a:p>
        </p:txBody>
      </p:sp>
    </p:spTree>
    <p:extLst>
      <p:ext uri="{BB962C8B-B14F-4D97-AF65-F5344CB8AC3E}">
        <p14:creationId xmlns:p14="http://schemas.microsoft.com/office/powerpoint/2010/main" val="2415556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TRAINER</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Verdana" panose="020B0604030504040204" pitchFamily="34" charset="0"/>
                <a:ea typeface="Calibri" panose="020F0502020204030204" pitchFamily="34" charset="0"/>
                <a:cs typeface="Times New Roman" panose="02020603050405020304" pitchFamily="18" charset="0"/>
              </a:rPr>
              <a:t>This was a heavy topic that has previously had an emotional impact on our participants, so we wanted to end with a “check-out” question and encourage everyone to take time for self-care.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22</a:t>
            </a:fld>
            <a:endParaRPr lang="en-US"/>
          </a:p>
        </p:txBody>
      </p:sp>
    </p:spTree>
    <p:extLst>
      <p:ext uri="{BB962C8B-B14F-4D97-AF65-F5344CB8AC3E}">
        <p14:creationId xmlns:p14="http://schemas.microsoft.com/office/powerpoint/2010/main" val="2837675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Verdana"/>
                <a:ea typeface="Verdana"/>
              </a:rPr>
              <a:t>COORDINATOR</a:t>
            </a:r>
            <a:endParaRPr lang="en-US" sz="1200" b="1"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Verdana" panose="020B0604030504040204" pitchFamily="34" charset="0"/>
              <a:ea typeface="Verdana" panose="020B0604030504040204" pitchFamily="34" charset="0"/>
              <a:cs typeface="Verdana" panose="020B0604030504040204" pitchFamily="34" charset="0"/>
            </a:endParaRPr>
          </a:p>
          <a:p>
            <a:pPr>
              <a:lnSpc>
                <a:spcPct val="107000"/>
              </a:lnSpc>
              <a:spcAft>
                <a:spcPts val="800"/>
              </a:spcAft>
            </a:pPr>
            <a:r>
              <a:rPr lang="en-CA" sz="1200" dirty="0">
                <a:effectLst/>
                <a:latin typeface="Verdana" panose="020B0604030504040204" pitchFamily="34" charset="0"/>
                <a:ea typeface="Calibri" panose="020F0502020204030204" pitchFamily="34" charset="0"/>
                <a:cs typeface="Times New Roman" panose="02020603050405020304" pitchFamily="18" charset="0"/>
              </a:rPr>
              <a:t>Read out the homework. Thank everyone for their participation. Invite anyone to stay afterwards if they want to talk about anything, they don’t have to take those feelings/thoughts with them.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23</a:t>
            </a:fld>
            <a:endParaRPr lang="en-US"/>
          </a:p>
        </p:txBody>
      </p:sp>
    </p:spTree>
    <p:extLst>
      <p:ext uri="{BB962C8B-B14F-4D97-AF65-F5344CB8AC3E}">
        <p14:creationId xmlns:p14="http://schemas.microsoft.com/office/powerpoint/2010/main" val="1340270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TRAINER</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Verdana" panose="020B0604030504040204" pitchFamily="34" charset="0"/>
                <a:ea typeface="Calibri" panose="020F0502020204030204" pitchFamily="34" charset="0"/>
                <a:cs typeface="Times New Roman" panose="02020603050405020304" pitchFamily="18" charset="0"/>
              </a:rPr>
              <a:t>Thank everyone for their time and ask if anyone has any final comments or questions that they want to bring forward.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24</a:t>
            </a:fld>
            <a:endParaRPr lang="en-US"/>
          </a:p>
        </p:txBody>
      </p:sp>
    </p:spTree>
    <p:extLst>
      <p:ext uri="{BB962C8B-B14F-4D97-AF65-F5344CB8AC3E}">
        <p14:creationId xmlns:p14="http://schemas.microsoft.com/office/powerpoint/2010/main" val="291206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800"/>
              </a:spcAft>
            </a:pPr>
            <a:r>
              <a:rPr lang="en-US" sz="1200" b="1" dirty="0">
                <a:effectLst/>
                <a:latin typeface="Verdana" panose="020B0604030504040204" pitchFamily="34" charset="0"/>
                <a:ea typeface="Verdana" panose="020B0604030504040204" pitchFamily="34" charset="0"/>
                <a:cs typeface="Verdana" panose="020B0604030504040204" pitchFamily="34" charset="0"/>
              </a:rPr>
              <a:t>Trainer Manual </a:t>
            </a:r>
            <a:endParaRPr lang="en-CA" sz="1200" dirty="0">
              <a:effectLst/>
              <a:latin typeface="Verdana" panose="020B0604030504040204" pitchFamily="34" charset="0"/>
              <a:ea typeface="Verdana" panose="020B0604030504040204" pitchFamily="34" charset="0"/>
              <a:cs typeface="Verdana" panose="020B0604030504040204" pitchFamily="34" charset="0"/>
            </a:endParaRPr>
          </a:p>
          <a:p>
            <a:pPr>
              <a:lnSpc>
                <a:spcPct val="100000"/>
              </a:lnSpc>
              <a:spcAft>
                <a:spcPts val="800"/>
              </a:spcAft>
            </a:pPr>
            <a:r>
              <a:rPr lang="en-CA" b="0" i="0" dirty="0">
                <a:solidFill>
                  <a:srgbClr val="000000"/>
                </a:solidFill>
                <a:effectLst/>
                <a:latin typeface="Verdana" panose="020B0604030504040204" pitchFamily="34" charset="0"/>
              </a:rPr>
              <a:t>Module 12: Trauma and Suicide Informed </a:t>
            </a:r>
            <a:r>
              <a:rPr lang="en-US" sz="1200" dirty="0">
                <a:effectLst/>
                <a:latin typeface="Verdana" panose="020B0604030504040204" pitchFamily="34" charset="0"/>
                <a:ea typeface="Verdana" panose="020B0604030504040204" pitchFamily="34" charset="0"/>
                <a:cs typeface="Verdana" panose="020B0604030504040204" pitchFamily="34" charset="0"/>
              </a:rPr>
              <a:t>© 2023 </a:t>
            </a:r>
            <a:r>
              <a:rPr lang="en-CA" sz="1200" dirty="0" err="1">
                <a:effectLst/>
                <a:latin typeface="Verdana" panose="020B0604030504040204" pitchFamily="34" charset="0"/>
                <a:ea typeface="Verdana" panose="020B0604030504040204" pitchFamily="34" charset="0"/>
                <a:cs typeface="Verdana" panose="020B0604030504040204" pitchFamily="34" charset="0"/>
              </a:rPr>
              <a:t>PeerWorks</a:t>
            </a:r>
            <a:endParaRPr lang="en-CA" sz="1200" dirty="0">
              <a:effectLst/>
              <a:latin typeface="Verdana" panose="020B0604030504040204" pitchFamily="34" charset="0"/>
              <a:ea typeface="Verdana" panose="020B0604030504040204" pitchFamily="34" charset="0"/>
              <a:cs typeface="Verdana" panose="020B0604030504040204" pitchFamily="34" charset="0"/>
            </a:endParaRPr>
          </a:p>
          <a:p>
            <a:pPr>
              <a:lnSpc>
                <a:spcPct val="100000"/>
              </a:lnSpc>
              <a:spcAft>
                <a:spcPts val="800"/>
              </a:spcAft>
            </a:pPr>
            <a:r>
              <a:rPr lang="en-US" sz="1200" dirty="0">
                <a:effectLst/>
                <a:latin typeface="Verdana" panose="020B0604030504040204" pitchFamily="34" charset="0"/>
                <a:ea typeface="Verdana" panose="020B0604030504040204" pitchFamily="34" charset="0"/>
                <a:cs typeface="Verdana" panose="020B0604030504040204" pitchFamily="34" charset="0"/>
              </a:rPr>
              <a:t>This training program is designed to be accessible to all trainers, and ensure that all participants receive the same quality of education regardless of specific trainers’ background and experience. </a:t>
            </a:r>
            <a:endParaRPr lang="en-CA" sz="1200" dirty="0">
              <a:effectLst/>
              <a:latin typeface="Verdana" panose="020B0604030504040204" pitchFamily="34" charset="0"/>
              <a:ea typeface="Verdana" panose="020B0604030504040204" pitchFamily="34" charset="0"/>
              <a:cs typeface="Verdana" panose="020B0604030504040204" pitchFamily="34" charset="0"/>
            </a:endParaRPr>
          </a:p>
          <a:p>
            <a:pPr>
              <a:lnSpc>
                <a:spcPct val="100000"/>
              </a:lnSpc>
              <a:spcAft>
                <a:spcPts val="800"/>
              </a:spcAft>
            </a:pPr>
            <a:r>
              <a:rPr lang="en-US" sz="1200" dirty="0">
                <a:effectLst/>
                <a:latin typeface="Verdana" panose="020B0604030504040204" pitchFamily="34" charset="0"/>
                <a:ea typeface="Verdana" panose="020B0604030504040204" pitchFamily="34" charset="0"/>
                <a:cs typeface="Verdana" panose="020B0604030504040204" pitchFamily="34" charset="0"/>
              </a:rPr>
              <a:t>This manual is a living document and should be understood as a set of guidelines, not as a fixed script. Feel free to adapt the language to your style of presentation. We also recognize that language is always changing; please update terminology when necessary. The synchronous sessions should be dynamic, engaging experiences. </a:t>
            </a:r>
          </a:p>
          <a:p>
            <a:pPr>
              <a:lnSpc>
                <a:spcPct val="100000"/>
              </a:lnSpc>
              <a:spcAft>
                <a:spcPts val="800"/>
              </a:spcAft>
            </a:pPr>
            <a:endParaRPr lang="en-CA" sz="1200" dirty="0">
              <a:effectLst/>
              <a:latin typeface="Verdana" panose="020B0604030504040204" pitchFamily="34" charset="0"/>
              <a:ea typeface="Verdana" panose="020B0604030504040204" pitchFamily="34" charset="0"/>
              <a:cs typeface="Verdana" panose="020B0604030504040204" pitchFamily="34" charset="0"/>
            </a:endParaRPr>
          </a:p>
          <a:p>
            <a:pPr>
              <a:lnSpc>
                <a:spcPct val="100000"/>
              </a:lnSpc>
              <a:spcAft>
                <a:spcPts val="800"/>
              </a:spcAft>
            </a:pPr>
            <a:r>
              <a:rPr lang="en-US" sz="1200" b="1" dirty="0">
                <a:effectLst/>
                <a:latin typeface="Verdana" panose="020B0604030504040204" pitchFamily="34" charset="0"/>
                <a:ea typeface="Verdana" panose="020B0604030504040204" pitchFamily="34" charset="0"/>
                <a:cs typeface="Verdana" panose="020B0604030504040204" pitchFamily="34" charset="0"/>
              </a:rPr>
              <a:t>TRAINER</a:t>
            </a:r>
          </a:p>
          <a:p>
            <a:pPr>
              <a:lnSpc>
                <a:spcPct val="100000"/>
              </a:lnSpc>
              <a:spcAft>
                <a:spcPts val="800"/>
              </a:spcAft>
            </a:pPr>
            <a:r>
              <a:rPr lang="en-US" sz="1200" dirty="0">
                <a:effectLst/>
                <a:latin typeface="Verdana" panose="020B0604030504040204" pitchFamily="34" charset="0"/>
                <a:ea typeface="Verdana" panose="020B0604030504040204" pitchFamily="34" charset="0"/>
                <a:cs typeface="Verdana" panose="020B0604030504040204" pitchFamily="34" charset="0"/>
              </a:rPr>
              <a:t>Welcomes everyone and states the topic of today’s module.</a:t>
            </a:r>
            <a:endParaRPr lang="en-CA" sz="12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fld id="{6002DF8E-26BD-DB48-8B55-710E2296F2E0}" type="slidenum">
              <a:rPr lang="en-US" smtClean="0"/>
              <a:t>3</a:t>
            </a:fld>
            <a:endParaRPr lang="en-US"/>
          </a:p>
        </p:txBody>
      </p:sp>
    </p:spTree>
    <p:extLst>
      <p:ext uri="{BB962C8B-B14F-4D97-AF65-F5344CB8AC3E}">
        <p14:creationId xmlns:p14="http://schemas.microsoft.com/office/powerpoint/2010/main" val="3117761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b="1" dirty="0">
                <a:effectLst/>
                <a:latin typeface="Verdana" panose="020B0604030504040204" pitchFamily="34" charset="0"/>
                <a:ea typeface="Calibri" panose="020F0502020204030204" pitchFamily="34" charset="0"/>
                <a:cs typeface="Times New Roman" panose="02020603050405020304" pitchFamily="18" charset="0"/>
              </a:rPr>
              <a:t>TRAINER’S LAND ACKNOWLEDGEMENT</a:t>
            </a:r>
            <a:endParaRPr lang="en-US" sz="1200" dirty="0">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4</a:t>
            </a:fld>
            <a:endParaRPr lang="en-US"/>
          </a:p>
        </p:txBody>
      </p:sp>
    </p:spTree>
    <p:extLst>
      <p:ext uri="{BB962C8B-B14F-4D97-AF65-F5344CB8AC3E}">
        <p14:creationId xmlns:p14="http://schemas.microsoft.com/office/powerpoint/2010/main" val="4292941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TRAINER</a:t>
            </a:r>
          </a:p>
          <a:p>
            <a:endParaRPr lang="en-US" sz="1200" b="1" dirty="0"/>
          </a:p>
          <a:p>
            <a:pPr algn="l" rtl="0" fontAlgn="base"/>
            <a:r>
              <a:rPr lang="en-US" sz="1200" b="0" i="0" dirty="0">
                <a:solidFill>
                  <a:srgbClr val="000000"/>
                </a:solidFill>
                <a:effectLst/>
                <a:latin typeface="Verdana" panose="020B0604030504040204" pitchFamily="34" charset="0"/>
              </a:rPr>
              <a:t>“What is something that gives you hope?” </a:t>
            </a:r>
          </a:p>
          <a:p>
            <a:pPr algn="l" rtl="0" fontAlgn="base"/>
            <a:endParaRPr lang="en-US" sz="1200" b="0" i="0" dirty="0">
              <a:solidFill>
                <a:srgbClr val="000000"/>
              </a:solidFill>
              <a:effectLst/>
              <a:latin typeface="Segoe UI" panose="020B0502040204020203" pitchFamily="34" charset="0"/>
            </a:endParaRPr>
          </a:p>
          <a:p>
            <a:pPr algn="l" rtl="0" fontAlgn="base"/>
            <a:r>
              <a:rPr lang="en-US" sz="1200" b="0" i="0" dirty="0">
                <a:solidFill>
                  <a:srgbClr val="000000"/>
                </a:solidFill>
                <a:effectLst/>
                <a:latin typeface="Verdana" panose="020B0604030504040204" pitchFamily="34" charset="0"/>
              </a:rPr>
              <a:t>As the trainers, feel free to go first. Keep it brief and thank people for sharing. </a:t>
            </a:r>
            <a:endParaRPr lang="en-US" sz="12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5</a:t>
            </a:fld>
            <a:endParaRPr lang="en-US"/>
          </a:p>
        </p:txBody>
      </p:sp>
    </p:spTree>
    <p:extLst>
      <p:ext uri="{BB962C8B-B14F-4D97-AF65-F5344CB8AC3E}">
        <p14:creationId xmlns:p14="http://schemas.microsoft.com/office/powerpoint/2010/main" val="2751446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890835"/>
          </a:xfrm>
        </p:spPr>
        <p:txBody>
          <a:bodyPr/>
          <a:lstStyle/>
          <a:p>
            <a:r>
              <a:rPr lang="en-US" sz="1200" b="1" dirty="0"/>
              <a:t>TRAINER</a:t>
            </a:r>
          </a:p>
          <a:p>
            <a:endParaRPr lang="en-US" sz="1200" b="1" dirty="0"/>
          </a:p>
          <a:p>
            <a:pPr>
              <a:lnSpc>
                <a:spcPct val="107000"/>
              </a:lnSpc>
              <a:spcAft>
                <a:spcPts val="800"/>
              </a:spcAft>
            </a:pPr>
            <a:r>
              <a:rPr lang="en-US" sz="1200" dirty="0">
                <a:effectLst/>
                <a:latin typeface="Verdana" panose="020B0604030504040204" pitchFamily="34" charset="0"/>
                <a:ea typeface="Calibri" panose="020F0502020204030204" pitchFamily="34" charset="0"/>
                <a:cs typeface="Times New Roman" panose="02020603050405020304" pitchFamily="18" charset="0"/>
              </a:rPr>
              <a:t>“</a:t>
            </a:r>
            <a:r>
              <a:rPr lang="en-CA" sz="1200" dirty="0">
                <a:effectLst/>
                <a:latin typeface="Verdana" panose="020B0604030504040204" pitchFamily="34" charset="0"/>
                <a:ea typeface="Calibri" panose="020F0502020204030204" pitchFamily="34" charset="0"/>
                <a:cs typeface="Times New Roman" panose="02020603050405020304" pitchFamily="18" charset="0"/>
              </a:rPr>
              <a:t>A person who is informed shows that they are knowledgeable about a topic. Their demonstrated knowledge is based on a solid understanding of facts related to the topic and may be gained through learning and/or experience.</a:t>
            </a:r>
          </a:p>
          <a:p>
            <a:pPr>
              <a:lnSpc>
                <a:spcPct val="107000"/>
              </a:lnSpc>
              <a:spcAft>
                <a:spcPts val="800"/>
              </a:spcAft>
            </a:pPr>
            <a:r>
              <a:rPr lang="en-US" sz="1200" dirty="0">
                <a:effectLst/>
                <a:latin typeface="Verdana" panose="020B0604030504040204" pitchFamily="34" charset="0"/>
                <a:ea typeface="Calibri" panose="020F0502020204030204" pitchFamily="34" charset="0"/>
                <a:cs typeface="Times New Roman" panose="02020603050405020304" pitchFamily="18" charset="0"/>
              </a:rPr>
              <a:t>While specific knowledge acquired by a Peer Supporter will be influenced by the particular role and setting within which they are affiliated, we recognize that there are core knowledge areas that are important for all Peer Supporters to become informed about regardless of the setting in which they fulfill their role. </a:t>
            </a:r>
          </a:p>
          <a:p>
            <a:pPr>
              <a:lnSpc>
                <a:spcPct val="107000"/>
              </a:lnSpc>
              <a:spcAft>
                <a:spcPts val="800"/>
              </a:spcAft>
            </a:pPr>
            <a:r>
              <a:rPr lang="en-US" sz="1200" dirty="0">
                <a:effectLst/>
                <a:latin typeface="Verdana" panose="020B0604030504040204" pitchFamily="34" charset="0"/>
                <a:ea typeface="Calibri" panose="020F0502020204030204" pitchFamily="34" charset="0"/>
                <a:cs typeface="Times New Roman" panose="02020603050405020304" pitchFamily="18" charset="0"/>
              </a:rPr>
              <a:t>We have identified the core knowledge areas as: Trauma, Suicide Prevention, Substance Use and Eating Disorders. The intention within this module is to name and introduce each of the topic areas. To provide you with beginning knowledge and support you in identifying the initial steps to becoming informed. The onus is on you as a Peer Supporter to take the next steps in becoming informed.”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dirty="0">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Verdana" panose="020B0604030504040204" pitchFamily="34" charset="0"/>
                <a:ea typeface="Calibri" panose="020F0502020204030204" pitchFamily="34" charset="0"/>
                <a:cs typeface="Times New Roman" panose="02020603050405020304" pitchFamily="18" charset="0"/>
              </a:rPr>
              <a:t>Read the Module Overview and Learning Objectives out loud or invite a participant to read it out loud.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6002DF8E-26BD-DB48-8B55-710E2296F2E0}" type="slidenum">
              <a:rPr lang="en-US" smtClean="0"/>
              <a:t>6</a:t>
            </a:fld>
            <a:endParaRPr lang="en-US"/>
          </a:p>
        </p:txBody>
      </p:sp>
    </p:spTree>
    <p:extLst>
      <p:ext uri="{BB962C8B-B14F-4D97-AF65-F5344CB8AC3E}">
        <p14:creationId xmlns:p14="http://schemas.microsoft.com/office/powerpoint/2010/main" val="3766728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p>
          <a:p>
            <a:endParaRPr lang="en-US" b="1" dirty="0"/>
          </a:p>
          <a:p>
            <a:pPr>
              <a:lnSpc>
                <a:spcPct val="107000"/>
              </a:lnSpc>
              <a:spcAft>
                <a:spcPts val="800"/>
              </a:spcAft>
            </a:pPr>
            <a:r>
              <a:rPr lang="en-US" dirty="0">
                <a:effectLst/>
                <a:cs typeface="Times New Roman" panose="02020603050405020304" pitchFamily="18" charset="0"/>
              </a:rPr>
              <a:t>Read the Module Overview and Learning Objectives out loud or invite a participant to read it out loud. </a:t>
            </a:r>
            <a:endParaRPr lang="en-CA" dirty="0">
              <a:effectLst/>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6002DF8E-26BD-DB48-8B55-710E2296F2E0}" type="slidenum">
              <a:rPr lang="en-US" smtClean="0"/>
              <a:t>7</a:t>
            </a:fld>
            <a:endParaRPr lang="en-US"/>
          </a:p>
        </p:txBody>
      </p:sp>
    </p:spTree>
    <p:extLst>
      <p:ext uri="{BB962C8B-B14F-4D97-AF65-F5344CB8AC3E}">
        <p14:creationId xmlns:p14="http://schemas.microsoft.com/office/powerpoint/2010/main" val="540505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TRAINER</a:t>
            </a:r>
          </a:p>
          <a:p>
            <a:endParaRPr lang="en-US" sz="1200" b="1" dirty="0"/>
          </a:p>
          <a:p>
            <a:r>
              <a:rPr lang="en-US" sz="1200" b="1" dirty="0"/>
              <a:t>Read out the slide.</a:t>
            </a:r>
          </a:p>
          <a:p>
            <a:endParaRPr lang="en-US" sz="1200" b="1" dirty="0"/>
          </a:p>
          <a:p>
            <a:pPr>
              <a:lnSpc>
                <a:spcPct val="107000"/>
              </a:lnSpc>
              <a:spcAft>
                <a:spcPts val="800"/>
              </a:spcAft>
            </a:pPr>
            <a:r>
              <a:rPr lang="en-US" sz="1200" dirty="0">
                <a:effectLst/>
                <a:cs typeface="Times New Roman" panose="02020603050405020304" pitchFamily="18" charset="0"/>
              </a:rPr>
              <a:t>Ask: “What is the difference between trauma and crisis?”</a:t>
            </a:r>
          </a:p>
          <a:p>
            <a:pPr>
              <a:lnSpc>
                <a:spcPct val="107000"/>
              </a:lnSpc>
              <a:spcAft>
                <a:spcPts val="800"/>
              </a:spcAft>
            </a:pPr>
            <a:endParaRPr lang="en-CA" sz="1200" dirty="0">
              <a:effectLst/>
              <a:cs typeface="Times New Roman" panose="02020603050405020304" pitchFamily="18" charset="0"/>
            </a:endParaRPr>
          </a:p>
          <a:p>
            <a:pPr>
              <a:lnSpc>
                <a:spcPct val="107000"/>
              </a:lnSpc>
              <a:spcAft>
                <a:spcPts val="800"/>
              </a:spcAft>
            </a:pPr>
            <a:r>
              <a:rPr lang="en-US" sz="1200" dirty="0">
                <a:effectLst/>
                <a:cs typeface="Times New Roman" panose="02020603050405020304" pitchFamily="18" charset="0"/>
              </a:rPr>
              <a:t>Crisis is an acute experience, while trauma can be an acute experience, as well as the lasting impact of that experience. </a:t>
            </a:r>
            <a:endParaRPr lang="en-CA" sz="1200" dirty="0">
              <a:effectLst/>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8</a:t>
            </a:fld>
            <a:endParaRPr lang="en-US"/>
          </a:p>
        </p:txBody>
      </p:sp>
    </p:spTree>
    <p:extLst>
      <p:ext uri="{BB962C8B-B14F-4D97-AF65-F5344CB8AC3E}">
        <p14:creationId xmlns:p14="http://schemas.microsoft.com/office/powerpoint/2010/main" val="372858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TRAINER</a:t>
            </a:r>
          </a:p>
          <a:p>
            <a:endParaRPr lang="en-US" sz="1200" b="1" dirty="0"/>
          </a:p>
          <a:p>
            <a:pPr>
              <a:lnSpc>
                <a:spcPct val="107000"/>
              </a:lnSpc>
              <a:spcAft>
                <a:spcPts val="800"/>
              </a:spcAft>
            </a:pPr>
            <a:r>
              <a:rPr lang="en-US" sz="1200" dirty="0">
                <a:effectLst/>
                <a:latin typeface="Verdana" panose="020B0604030504040204" pitchFamily="34" charset="0"/>
                <a:ea typeface="Calibri" panose="020F0502020204030204" pitchFamily="34" charset="0"/>
                <a:cs typeface="Times New Roman" panose="02020603050405020304" pitchFamily="18" charset="0"/>
              </a:rPr>
              <a:t>This is a definition from the Centre for Addiction and Mental Health, which is a psychiatric hospital in Toronto and ten community resources across Ontario. </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Verdana" panose="020B0604030504040204" pitchFamily="34" charset="0"/>
                <a:ea typeface="Calibri" panose="020F0502020204030204" pitchFamily="34" charset="0"/>
                <a:cs typeface="Times New Roman" panose="02020603050405020304" pitchFamily="18" charset="0"/>
              </a:rPr>
              <a:t>“When thinking of Trauma, consider all of our experiences related to recovering our mental health and wellbeing. Consider experiences of stigmatization and discrimination as well as experiences related to receiving treatment and learning how to manage our mental health. Combine these with the prevalence of sexual and physical abuse and post-traumatic stress disorder within our Peer group.”</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Verdana" panose="020B0604030504040204" pitchFamily="34" charset="0"/>
                <a:ea typeface="Calibri" panose="020F0502020204030204" pitchFamily="34" charset="0"/>
                <a:cs typeface="Times New Roman" panose="02020603050405020304" pitchFamily="18" charset="0"/>
              </a:rPr>
              <a:t>Open the room up to any questions.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02DF8E-26BD-DB48-8B55-710E2296F2E0}" type="slidenum">
              <a:rPr lang="en-US" smtClean="0"/>
              <a:t>9</a:t>
            </a:fld>
            <a:endParaRPr lang="en-US"/>
          </a:p>
        </p:txBody>
      </p:sp>
    </p:spTree>
    <p:extLst>
      <p:ext uri="{BB962C8B-B14F-4D97-AF65-F5344CB8AC3E}">
        <p14:creationId xmlns:p14="http://schemas.microsoft.com/office/powerpoint/2010/main" val="1781018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343C-4B66-1075-5ED4-086F9EAF80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E9B250-0F53-71AF-6CBD-EE63621CEF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E7340E-6909-908D-B169-A83C091CFBE2}"/>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5" name="Footer Placeholder 4">
            <a:extLst>
              <a:ext uri="{FF2B5EF4-FFF2-40B4-BE49-F238E27FC236}">
                <a16:creationId xmlns:a16="http://schemas.microsoft.com/office/drawing/2014/main" id="{52F9BB1C-F60A-9464-DCB9-096F0A71B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4C3E4-0D2E-035C-D715-2DD125B4076D}"/>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292959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E3912-0DE9-8321-213D-7D62634357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FE9332-3C06-5229-B147-EF3E627214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99341-A63B-0F08-3979-57D98301C95C}"/>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5" name="Footer Placeholder 4">
            <a:extLst>
              <a:ext uri="{FF2B5EF4-FFF2-40B4-BE49-F238E27FC236}">
                <a16:creationId xmlns:a16="http://schemas.microsoft.com/office/drawing/2014/main" id="{E1A4B2D9-0FBF-AF71-CA57-1A216F34D7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90109-B9BA-924B-1E4C-813FFA8A1C8C}"/>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3535796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DDEE8E-EF17-6B4D-2E5C-256B423D08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71EBA5-CCB7-8B11-3633-3A08BA667B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E3005-3102-45DB-1DF6-A92C7E12A7CC}"/>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5" name="Footer Placeholder 4">
            <a:extLst>
              <a:ext uri="{FF2B5EF4-FFF2-40B4-BE49-F238E27FC236}">
                <a16:creationId xmlns:a16="http://schemas.microsoft.com/office/drawing/2014/main" id="{8A0E8765-7DDC-7DC8-CC96-9CDF99971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77FF2-0AAA-66AA-B92A-2437A1557F6E}"/>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4161636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2C10AAB-0A7C-9D48-81EF-4D8B643B7684}"/>
              </a:ext>
            </a:extLst>
          </p:cNvPr>
          <p:cNvPicPr>
            <a:picLocks noChangeAspect="1"/>
          </p:cNvPicPr>
          <p:nvPr userDrawn="1"/>
        </p:nvPicPr>
        <p:blipFill>
          <a:blip r:embed="rId2"/>
          <a:stretch>
            <a:fillRect/>
          </a:stretch>
        </p:blipFill>
        <p:spPr>
          <a:xfrm>
            <a:off x="-9634" y="0"/>
            <a:ext cx="12211267" cy="6876000"/>
          </a:xfrm>
          <a:prstGeom prst="rect">
            <a:avLst/>
          </a:prstGeom>
        </p:spPr>
      </p:pic>
      <p:sp>
        <p:nvSpPr>
          <p:cNvPr id="2" name="Title 1"/>
          <p:cNvSpPr>
            <a:spLocks noGrp="1"/>
          </p:cNvSpPr>
          <p:nvPr>
            <p:ph type="ctrTitle"/>
          </p:nvPr>
        </p:nvSpPr>
        <p:spPr>
          <a:xfrm>
            <a:off x="5795158" y="2793092"/>
            <a:ext cx="5998895" cy="723601"/>
          </a:xfrm>
          <a:prstGeom prst="rect">
            <a:avLst/>
          </a:prstGeom>
        </p:spPr>
        <p:txBody>
          <a:bodyPr anchor="ctr" anchorCtr="0">
            <a:noAutofit/>
          </a:bodyPr>
          <a:lstStyle>
            <a:lvl1pPr algn="r">
              <a:lnSpc>
                <a:spcPts val="5900"/>
              </a:lnSpc>
              <a:defRPr sz="4900" b="0" i="0" kern="0" spc="200" baseline="0">
                <a:solidFill>
                  <a:schemeClr val="bg1"/>
                </a:solidFill>
                <a:latin typeface="IvyPresto Display SemiBold" panose="020B0404020101010102"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795158" y="4349115"/>
            <a:ext cx="5983265" cy="347929"/>
          </a:xfrm>
          <a:prstGeom prst="rect">
            <a:avLst/>
          </a:prstGeom>
        </p:spPr>
        <p:txBody>
          <a:bodyPr anchor="ctr" anchorCtr="0">
            <a:noAutofit/>
          </a:bodyPr>
          <a:lstStyle>
            <a:lvl1pPr marL="0" indent="0" algn="r">
              <a:buNone/>
              <a:defRPr sz="2100" kern="0" spc="20" baseline="0">
                <a:solidFill>
                  <a:schemeClr val="bg1"/>
                </a:solidFill>
                <a:latin typeface="MuktaMahee Regular" panose="020B0000000000000000"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9035223" y="5053752"/>
            <a:ext cx="2743200" cy="365125"/>
          </a:xfrm>
          <a:prstGeom prst="rect">
            <a:avLst/>
          </a:prstGeom>
        </p:spPr>
        <p:txBody>
          <a:bodyPr/>
          <a:lstStyle>
            <a:lvl1pPr algn="r">
              <a:defRPr sz="1500" kern="0" spc="40" baseline="0">
                <a:solidFill>
                  <a:schemeClr val="bg1"/>
                </a:solidFill>
                <a:latin typeface="MuktaMahee Light" panose="020B0000000000000000" pitchFamily="34" charset="77"/>
              </a:defRPr>
            </a:lvl1pPr>
          </a:lstStyle>
          <a:p>
            <a:fld id="{9CC3F28B-2506-3447-B60D-A50F2F6E8F65}" type="datetime4">
              <a:rPr lang="en-CA" smtClean="0"/>
              <a:t>June 24, 2024</a:t>
            </a:fld>
            <a:endParaRPr lang="en-US" dirty="0"/>
          </a:p>
        </p:txBody>
      </p:sp>
    </p:spTree>
    <p:extLst>
      <p:ext uri="{BB962C8B-B14F-4D97-AF65-F5344CB8AC3E}">
        <p14:creationId xmlns:p14="http://schemas.microsoft.com/office/powerpoint/2010/main" val="3351106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6011E11-8B3E-C049-A929-000719FFBA00}"/>
              </a:ext>
            </a:extLst>
          </p:cNvPr>
          <p:cNvPicPr>
            <a:picLocks noChangeAspect="1"/>
          </p:cNvPicPr>
          <p:nvPr userDrawn="1"/>
        </p:nvPicPr>
        <p:blipFill>
          <a:blip r:embed="rId2"/>
          <a:stretch>
            <a:fillRect/>
          </a:stretch>
        </p:blipFill>
        <p:spPr>
          <a:xfrm>
            <a:off x="-1465" y="0"/>
            <a:ext cx="12211267" cy="6876000"/>
          </a:xfrm>
          <a:prstGeom prst="rect">
            <a:avLst/>
          </a:prstGeom>
        </p:spPr>
      </p:pic>
      <p:sp>
        <p:nvSpPr>
          <p:cNvPr id="2" name="Title 1"/>
          <p:cNvSpPr>
            <a:spLocks noGrp="1"/>
          </p:cNvSpPr>
          <p:nvPr>
            <p:ph type="ctrTitle"/>
          </p:nvPr>
        </p:nvSpPr>
        <p:spPr>
          <a:xfrm>
            <a:off x="6824383" y="2928528"/>
            <a:ext cx="4954040" cy="723601"/>
          </a:xfrm>
          <a:prstGeom prst="rect">
            <a:avLst/>
          </a:prstGeom>
        </p:spPr>
        <p:txBody>
          <a:bodyPr anchor="ctr" anchorCtr="0">
            <a:noAutofit/>
          </a:bodyPr>
          <a:lstStyle>
            <a:lvl1pPr algn="r">
              <a:lnSpc>
                <a:spcPts val="5080"/>
              </a:lnSpc>
              <a:defRPr sz="4400" b="0" i="0" kern="0" spc="120" baseline="0">
                <a:solidFill>
                  <a:schemeClr val="bg1"/>
                </a:solidFill>
                <a:latin typeface="IvyPresto Display SemiBold" panose="020B0404020101010102"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776077" y="4372303"/>
            <a:ext cx="5002346" cy="481502"/>
          </a:xfrm>
          <a:prstGeom prst="rect">
            <a:avLst/>
          </a:prstGeom>
        </p:spPr>
        <p:txBody>
          <a:bodyPr anchor="ctr" anchorCtr="0">
            <a:normAutofit/>
          </a:bodyPr>
          <a:lstStyle>
            <a:lvl1pPr marL="0" indent="0" algn="r">
              <a:buNone/>
              <a:defRPr sz="2100" kern="0" spc="20" baseline="0">
                <a:solidFill>
                  <a:schemeClr val="bg1"/>
                </a:solidFill>
                <a:latin typeface="MuktaMahee Regular" panose="020B0000000000000000"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9035223" y="5170035"/>
            <a:ext cx="2743200" cy="365125"/>
          </a:xfrm>
          <a:prstGeom prst="rect">
            <a:avLst/>
          </a:prstGeom>
        </p:spPr>
        <p:txBody>
          <a:bodyPr/>
          <a:lstStyle>
            <a:lvl1pPr algn="r">
              <a:defRPr sz="1500" kern="0" spc="40" baseline="0">
                <a:solidFill>
                  <a:schemeClr val="bg1"/>
                </a:solidFill>
                <a:latin typeface="MuktaMahee Light" panose="020B0000000000000000" pitchFamily="34" charset="77"/>
              </a:defRPr>
            </a:lvl1pPr>
          </a:lstStyle>
          <a:p>
            <a:fld id="{5A68C9F6-FF32-FD47-B7B0-C605A8231561}" type="datetime4">
              <a:rPr lang="en-CA" smtClean="0"/>
              <a:t>June 24, 2024</a:t>
            </a:fld>
            <a:endParaRPr lang="en-US" dirty="0"/>
          </a:p>
        </p:txBody>
      </p:sp>
      <p:sp>
        <p:nvSpPr>
          <p:cNvPr id="47" name="Picture Placeholder 46">
            <a:extLst>
              <a:ext uri="{FF2B5EF4-FFF2-40B4-BE49-F238E27FC236}">
                <a16:creationId xmlns:a16="http://schemas.microsoft.com/office/drawing/2014/main" id="{88A10EBD-4C79-BB40-8857-E481CB0B1C9D}"/>
              </a:ext>
            </a:extLst>
          </p:cNvPr>
          <p:cNvSpPr>
            <a:spLocks noGrp="1"/>
          </p:cNvSpPr>
          <p:nvPr>
            <p:ph type="pic" sz="quarter" idx="11" hasCustomPrompt="1"/>
          </p:nvPr>
        </p:nvSpPr>
        <p:spPr>
          <a:xfrm>
            <a:off x="-40747" y="-16116"/>
            <a:ext cx="6867615" cy="6904219"/>
          </a:xfrm>
          <a:custGeom>
            <a:avLst/>
            <a:gdLst>
              <a:gd name="connsiteX0" fmla="*/ 0 w 2743187"/>
              <a:gd name="connsiteY0" fmla="*/ 0 h 2854509"/>
              <a:gd name="connsiteX1" fmla="*/ 2285980 w 2743187"/>
              <a:gd name="connsiteY1" fmla="*/ 0 h 2854509"/>
              <a:gd name="connsiteX2" fmla="*/ 2743187 w 2743187"/>
              <a:gd name="connsiteY2" fmla="*/ 457207 h 2854509"/>
              <a:gd name="connsiteX3" fmla="*/ 2743187 w 2743187"/>
              <a:gd name="connsiteY3" fmla="*/ 2854509 h 2854509"/>
              <a:gd name="connsiteX4" fmla="*/ 2743187 w 2743187"/>
              <a:gd name="connsiteY4" fmla="*/ 2854509 h 2854509"/>
              <a:gd name="connsiteX5" fmla="*/ 457207 w 2743187"/>
              <a:gd name="connsiteY5" fmla="*/ 2854509 h 2854509"/>
              <a:gd name="connsiteX6" fmla="*/ 0 w 2743187"/>
              <a:gd name="connsiteY6" fmla="*/ 2397302 h 2854509"/>
              <a:gd name="connsiteX7" fmla="*/ 0 w 2743187"/>
              <a:gd name="connsiteY7" fmla="*/ 0 h 2854509"/>
              <a:gd name="connsiteX0" fmla="*/ 0 w 2743187"/>
              <a:gd name="connsiteY0" fmla="*/ 2462981 h 5317490"/>
              <a:gd name="connsiteX1" fmla="*/ 1460070 w 2743187"/>
              <a:gd name="connsiteY1" fmla="*/ 0 h 5317490"/>
              <a:gd name="connsiteX2" fmla="*/ 2743187 w 2743187"/>
              <a:gd name="connsiteY2" fmla="*/ 2920188 h 5317490"/>
              <a:gd name="connsiteX3" fmla="*/ 2743187 w 2743187"/>
              <a:gd name="connsiteY3" fmla="*/ 5317490 h 5317490"/>
              <a:gd name="connsiteX4" fmla="*/ 2743187 w 2743187"/>
              <a:gd name="connsiteY4" fmla="*/ 5317490 h 5317490"/>
              <a:gd name="connsiteX5" fmla="*/ 457207 w 2743187"/>
              <a:gd name="connsiteY5" fmla="*/ 5317490 h 5317490"/>
              <a:gd name="connsiteX6" fmla="*/ 0 w 2743187"/>
              <a:gd name="connsiteY6" fmla="*/ 4860283 h 5317490"/>
              <a:gd name="connsiteX7" fmla="*/ 0 w 2743187"/>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1474839 w 3746070"/>
              <a:gd name="connsiteY0" fmla="*/ 301342 h 5604083"/>
              <a:gd name="connsiteX1" fmla="*/ 3746070 w 3746070"/>
              <a:gd name="connsiteY1" fmla="*/ 286593 h 5604083"/>
              <a:gd name="connsiteX2" fmla="*/ 2743187 w 3746070"/>
              <a:gd name="connsiteY2" fmla="*/ 3206781 h 5604083"/>
              <a:gd name="connsiteX3" fmla="*/ 2743187 w 3746070"/>
              <a:gd name="connsiteY3" fmla="*/ 5604083 h 5604083"/>
              <a:gd name="connsiteX4" fmla="*/ 2743187 w 3746070"/>
              <a:gd name="connsiteY4" fmla="*/ 5604083 h 5604083"/>
              <a:gd name="connsiteX5" fmla="*/ 457207 w 3746070"/>
              <a:gd name="connsiteY5" fmla="*/ 5604083 h 5604083"/>
              <a:gd name="connsiteX6" fmla="*/ 0 w 3746070"/>
              <a:gd name="connsiteY6" fmla="*/ 5146876 h 5604083"/>
              <a:gd name="connsiteX7" fmla="*/ 1474839 w 3746070"/>
              <a:gd name="connsiteY7" fmla="*/ 301342 h 5604083"/>
              <a:gd name="connsiteX0" fmla="*/ 1474839 w 3746070"/>
              <a:gd name="connsiteY0" fmla="*/ 14749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1474839 w 3746070"/>
              <a:gd name="connsiteY7" fmla="*/ 14749 h 5317490"/>
              <a:gd name="connsiteX0" fmla="*/ 1474839 w 3746448"/>
              <a:gd name="connsiteY0" fmla="*/ 24549 h 5327290"/>
              <a:gd name="connsiteX1" fmla="*/ 3746070 w 3746448"/>
              <a:gd name="connsiteY1" fmla="*/ 9800 h 5327290"/>
              <a:gd name="connsiteX2" fmla="*/ 2743187 w 3746448"/>
              <a:gd name="connsiteY2" fmla="*/ 2929988 h 5327290"/>
              <a:gd name="connsiteX3" fmla="*/ 2743187 w 3746448"/>
              <a:gd name="connsiteY3" fmla="*/ 5327290 h 5327290"/>
              <a:gd name="connsiteX4" fmla="*/ 2743187 w 3746448"/>
              <a:gd name="connsiteY4" fmla="*/ 5327290 h 5327290"/>
              <a:gd name="connsiteX5" fmla="*/ 457207 w 3746448"/>
              <a:gd name="connsiteY5" fmla="*/ 5327290 h 5327290"/>
              <a:gd name="connsiteX6" fmla="*/ 0 w 3746448"/>
              <a:gd name="connsiteY6" fmla="*/ 4870083 h 5327290"/>
              <a:gd name="connsiteX7" fmla="*/ 1474839 w 3746448"/>
              <a:gd name="connsiteY7" fmla="*/ 24549 h 5327290"/>
              <a:gd name="connsiteX0" fmla="*/ 1474839 w 4329495"/>
              <a:gd name="connsiteY0" fmla="*/ 24549 h 5327290"/>
              <a:gd name="connsiteX1" fmla="*/ 3746070 w 4329495"/>
              <a:gd name="connsiteY1" fmla="*/ 9800 h 5327290"/>
              <a:gd name="connsiteX2" fmla="*/ 2743187 w 4329495"/>
              <a:gd name="connsiteY2" fmla="*/ 2929988 h 5327290"/>
              <a:gd name="connsiteX3" fmla="*/ 2743187 w 4329495"/>
              <a:gd name="connsiteY3" fmla="*/ 5327290 h 5327290"/>
              <a:gd name="connsiteX4" fmla="*/ 2743187 w 4329495"/>
              <a:gd name="connsiteY4" fmla="*/ 5327290 h 5327290"/>
              <a:gd name="connsiteX5" fmla="*/ 457207 w 4329495"/>
              <a:gd name="connsiteY5" fmla="*/ 5327290 h 5327290"/>
              <a:gd name="connsiteX6" fmla="*/ 0 w 4329495"/>
              <a:gd name="connsiteY6" fmla="*/ 4870083 h 5327290"/>
              <a:gd name="connsiteX7" fmla="*/ 1474839 w 4329495"/>
              <a:gd name="connsiteY7" fmla="*/ 24549 h 5327290"/>
              <a:gd name="connsiteX0" fmla="*/ 1474839 w 4462843"/>
              <a:gd name="connsiteY0" fmla="*/ 24549 h 6941549"/>
              <a:gd name="connsiteX1" fmla="*/ 3746070 w 4462843"/>
              <a:gd name="connsiteY1" fmla="*/ 9800 h 6941549"/>
              <a:gd name="connsiteX2" fmla="*/ 3406864 w 4462843"/>
              <a:gd name="connsiteY2" fmla="*/ 6941549 h 6941549"/>
              <a:gd name="connsiteX3" fmla="*/ 2743187 w 4462843"/>
              <a:gd name="connsiteY3" fmla="*/ 5327290 h 6941549"/>
              <a:gd name="connsiteX4" fmla="*/ 2743187 w 4462843"/>
              <a:gd name="connsiteY4" fmla="*/ 5327290 h 6941549"/>
              <a:gd name="connsiteX5" fmla="*/ 457207 w 4462843"/>
              <a:gd name="connsiteY5" fmla="*/ 5327290 h 6941549"/>
              <a:gd name="connsiteX6" fmla="*/ 0 w 4462843"/>
              <a:gd name="connsiteY6" fmla="*/ 4870083 h 6941549"/>
              <a:gd name="connsiteX7" fmla="*/ 1474839 w 4462843"/>
              <a:gd name="connsiteY7" fmla="*/ 24549 h 6941549"/>
              <a:gd name="connsiteX0" fmla="*/ 1474839 w 4532782"/>
              <a:gd name="connsiteY0" fmla="*/ 24549 h 6941549"/>
              <a:gd name="connsiteX1" fmla="*/ 3746070 w 4532782"/>
              <a:gd name="connsiteY1" fmla="*/ 9800 h 6941549"/>
              <a:gd name="connsiteX2" fmla="*/ 3406864 w 4532782"/>
              <a:gd name="connsiteY2" fmla="*/ 6941549 h 6941549"/>
              <a:gd name="connsiteX3" fmla="*/ 2743187 w 4532782"/>
              <a:gd name="connsiteY3" fmla="*/ 5327290 h 6941549"/>
              <a:gd name="connsiteX4" fmla="*/ 2743187 w 4532782"/>
              <a:gd name="connsiteY4" fmla="*/ 5327290 h 6941549"/>
              <a:gd name="connsiteX5" fmla="*/ 457207 w 4532782"/>
              <a:gd name="connsiteY5" fmla="*/ 5327290 h 6941549"/>
              <a:gd name="connsiteX6" fmla="*/ 0 w 4532782"/>
              <a:gd name="connsiteY6" fmla="*/ 4870083 h 6941549"/>
              <a:gd name="connsiteX7" fmla="*/ 1474839 w 4532782"/>
              <a:gd name="connsiteY7" fmla="*/ 24549 h 6941549"/>
              <a:gd name="connsiteX0" fmla="*/ 1474839 w 4530802"/>
              <a:gd name="connsiteY0" fmla="*/ 24549 h 6906648"/>
              <a:gd name="connsiteX1" fmla="*/ 3746070 w 4530802"/>
              <a:gd name="connsiteY1" fmla="*/ 9800 h 6906648"/>
              <a:gd name="connsiteX2" fmla="*/ 3399884 w 4530802"/>
              <a:gd name="connsiteY2" fmla="*/ 6906648 h 6906648"/>
              <a:gd name="connsiteX3" fmla="*/ 2743187 w 4530802"/>
              <a:gd name="connsiteY3" fmla="*/ 5327290 h 6906648"/>
              <a:gd name="connsiteX4" fmla="*/ 2743187 w 4530802"/>
              <a:gd name="connsiteY4" fmla="*/ 5327290 h 6906648"/>
              <a:gd name="connsiteX5" fmla="*/ 457207 w 4530802"/>
              <a:gd name="connsiteY5" fmla="*/ 5327290 h 6906648"/>
              <a:gd name="connsiteX6" fmla="*/ 0 w 4530802"/>
              <a:gd name="connsiteY6" fmla="*/ 4870083 h 6906648"/>
              <a:gd name="connsiteX7" fmla="*/ 1474839 w 4530802"/>
              <a:gd name="connsiteY7" fmla="*/ 24549 h 6906648"/>
              <a:gd name="connsiteX0" fmla="*/ 1474839 w 4596030"/>
              <a:gd name="connsiteY0" fmla="*/ 24549 h 6906648"/>
              <a:gd name="connsiteX1" fmla="*/ 3746070 w 4596030"/>
              <a:gd name="connsiteY1" fmla="*/ 9800 h 6906648"/>
              <a:gd name="connsiteX2" fmla="*/ 3399884 w 4596030"/>
              <a:gd name="connsiteY2" fmla="*/ 6906648 h 6906648"/>
              <a:gd name="connsiteX3" fmla="*/ 2743187 w 4596030"/>
              <a:gd name="connsiteY3" fmla="*/ 5327290 h 6906648"/>
              <a:gd name="connsiteX4" fmla="*/ 2743187 w 4596030"/>
              <a:gd name="connsiteY4" fmla="*/ 5327290 h 6906648"/>
              <a:gd name="connsiteX5" fmla="*/ 457207 w 4596030"/>
              <a:gd name="connsiteY5" fmla="*/ 5327290 h 6906648"/>
              <a:gd name="connsiteX6" fmla="*/ 0 w 4596030"/>
              <a:gd name="connsiteY6" fmla="*/ 4870083 h 6906648"/>
              <a:gd name="connsiteX7" fmla="*/ 1474839 w 4596030"/>
              <a:gd name="connsiteY7" fmla="*/ 24549 h 6906648"/>
              <a:gd name="connsiteX0" fmla="*/ 1474839 w 4634383"/>
              <a:gd name="connsiteY0" fmla="*/ 18403 h 6900502"/>
              <a:gd name="connsiteX1" fmla="*/ 3801912 w 4634383"/>
              <a:gd name="connsiteY1" fmla="*/ 10635 h 6900502"/>
              <a:gd name="connsiteX2" fmla="*/ 3399884 w 4634383"/>
              <a:gd name="connsiteY2" fmla="*/ 6900502 h 6900502"/>
              <a:gd name="connsiteX3" fmla="*/ 2743187 w 4634383"/>
              <a:gd name="connsiteY3" fmla="*/ 5321144 h 6900502"/>
              <a:gd name="connsiteX4" fmla="*/ 2743187 w 4634383"/>
              <a:gd name="connsiteY4" fmla="*/ 5321144 h 6900502"/>
              <a:gd name="connsiteX5" fmla="*/ 457207 w 4634383"/>
              <a:gd name="connsiteY5" fmla="*/ 5321144 h 6900502"/>
              <a:gd name="connsiteX6" fmla="*/ 0 w 4634383"/>
              <a:gd name="connsiteY6" fmla="*/ 4863937 h 6900502"/>
              <a:gd name="connsiteX7" fmla="*/ 1474839 w 4634383"/>
              <a:gd name="connsiteY7" fmla="*/ 18403 h 6900502"/>
              <a:gd name="connsiteX0" fmla="*/ 1474839 w 4742182"/>
              <a:gd name="connsiteY0" fmla="*/ 18403 h 6900502"/>
              <a:gd name="connsiteX1" fmla="*/ 3801912 w 4742182"/>
              <a:gd name="connsiteY1" fmla="*/ 10635 h 6900502"/>
              <a:gd name="connsiteX2" fmla="*/ 3399884 w 4742182"/>
              <a:gd name="connsiteY2" fmla="*/ 6900502 h 6900502"/>
              <a:gd name="connsiteX3" fmla="*/ 2743187 w 4742182"/>
              <a:gd name="connsiteY3" fmla="*/ 5321144 h 6900502"/>
              <a:gd name="connsiteX4" fmla="*/ 2743187 w 4742182"/>
              <a:gd name="connsiteY4" fmla="*/ 5321144 h 6900502"/>
              <a:gd name="connsiteX5" fmla="*/ 457207 w 4742182"/>
              <a:gd name="connsiteY5" fmla="*/ 5321144 h 6900502"/>
              <a:gd name="connsiteX6" fmla="*/ 0 w 4742182"/>
              <a:gd name="connsiteY6" fmla="*/ 4863937 h 6900502"/>
              <a:gd name="connsiteX7" fmla="*/ 1474839 w 4742182"/>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2743187 w 4738655"/>
              <a:gd name="connsiteY4" fmla="*/ 5321144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1772946 w 4738655"/>
              <a:gd name="connsiteY3" fmla="*/ 6891678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3141069 w 6867615"/>
              <a:gd name="connsiteY4" fmla="*/ 6270445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848109 w 6867615"/>
              <a:gd name="connsiteY5" fmla="*/ 4085657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128960 w 6867615"/>
              <a:gd name="connsiteY5" fmla="*/ 4863937 h 6900502"/>
              <a:gd name="connsiteX6" fmla="*/ 3603799 w 6867615"/>
              <a:gd name="connsiteY6"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7615" h="6904219">
                <a:moveTo>
                  <a:pt x="3610779" y="1179"/>
                </a:moveTo>
                <a:cubicBezTo>
                  <a:pt x="3591108" y="20843"/>
                  <a:pt x="5965291" y="-20061"/>
                  <a:pt x="5930872" y="14352"/>
                </a:cubicBezTo>
                <a:cubicBezTo>
                  <a:pt x="7817167" y="1296001"/>
                  <a:pt x="6417160" y="5327490"/>
                  <a:pt x="5528844" y="6904219"/>
                </a:cubicBezTo>
                <a:lnTo>
                  <a:pt x="0" y="6888415"/>
                </a:lnTo>
                <a:lnTo>
                  <a:pt x="20941" y="5380703"/>
                </a:lnTo>
                <a:cubicBezTo>
                  <a:pt x="922062" y="3238521"/>
                  <a:pt x="2018624" y="998616"/>
                  <a:pt x="3610779" y="1179"/>
                </a:cubicBezTo>
                <a:close/>
              </a:path>
            </a:pathLst>
          </a:custGeom>
          <a:solidFill>
            <a:schemeClr val="bg1"/>
          </a:solidFill>
        </p:spPr>
        <p:txBody>
          <a:bodyPr anchor="ctr" anchorCtr="0">
            <a:normAutofit/>
          </a:bodyPr>
          <a:lstStyle>
            <a:lvl1pPr marL="0" indent="0" algn="ctr">
              <a:buFontTx/>
              <a:buNone/>
              <a:defRPr sz="1500" baseline="0">
                <a:latin typeface="MuktaMahee Regular" panose="020B0000000000000000" pitchFamily="34" charset="77"/>
              </a:defRPr>
            </a:lvl1pPr>
          </a:lstStyle>
          <a:p>
            <a:r>
              <a:rPr lang="en-US" dirty="0"/>
              <a:t>[ Insert Picture ]</a:t>
            </a:r>
          </a:p>
        </p:txBody>
      </p:sp>
      <p:pic>
        <p:nvPicPr>
          <p:cNvPr id="57" name="Graphic 56">
            <a:extLst>
              <a:ext uri="{FF2B5EF4-FFF2-40B4-BE49-F238E27FC236}">
                <a16:creationId xmlns:a16="http://schemas.microsoft.com/office/drawing/2014/main" id="{1E5173D1-8FD4-BC42-AF6B-5BD507BE96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17561" y="6213260"/>
            <a:ext cx="255744" cy="135394"/>
          </a:xfrm>
          <a:prstGeom prst="rect">
            <a:avLst/>
          </a:prstGeom>
        </p:spPr>
      </p:pic>
      <p:sp>
        <p:nvSpPr>
          <p:cNvPr id="60" name="Text Placeholder 59">
            <a:extLst>
              <a:ext uri="{FF2B5EF4-FFF2-40B4-BE49-F238E27FC236}">
                <a16:creationId xmlns:a16="http://schemas.microsoft.com/office/drawing/2014/main" id="{8532C6F0-570A-D143-BE3A-DF289FC46752}"/>
              </a:ext>
            </a:extLst>
          </p:cNvPr>
          <p:cNvSpPr>
            <a:spLocks noGrp="1"/>
          </p:cNvSpPr>
          <p:nvPr>
            <p:ph type="body" sz="quarter" idx="12" hasCustomPrompt="1"/>
          </p:nvPr>
        </p:nvSpPr>
        <p:spPr>
          <a:xfrm>
            <a:off x="6776077" y="6096299"/>
            <a:ext cx="4573951" cy="238423"/>
          </a:xfrm>
          <a:prstGeom prst="rect">
            <a:avLst/>
          </a:prstGeom>
        </p:spPr>
        <p:txBody>
          <a:bodyPr anchor="ctr" anchorCtr="0">
            <a:noAutofit/>
          </a:bodyPr>
          <a:lstStyle>
            <a:lvl1pPr marL="0" indent="0" algn="r">
              <a:buFontTx/>
              <a:buNone/>
              <a:defRPr sz="1100" kern="0" spc="0" baseline="0">
                <a:solidFill>
                  <a:schemeClr val="bg1"/>
                </a:solidFill>
                <a:latin typeface="MuktaMahee ExtraLight" panose="020B0000000000000000" pitchFamily="34" charset="77"/>
              </a:defRPr>
            </a:lvl1pPr>
            <a:lvl2pPr marL="457200" indent="0">
              <a:buNone/>
              <a:defRPr/>
            </a:lvl2pPr>
          </a:lstStyle>
          <a:p>
            <a:pPr lvl="0"/>
            <a:r>
              <a:rPr lang="en-US" dirty="0"/>
              <a:t>Click to edit Video Hyperlink</a:t>
            </a:r>
          </a:p>
        </p:txBody>
      </p:sp>
    </p:spTree>
    <p:extLst>
      <p:ext uri="{BB962C8B-B14F-4D97-AF65-F5344CB8AC3E}">
        <p14:creationId xmlns:p14="http://schemas.microsoft.com/office/powerpoint/2010/main" val="566556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2C10AAB-0A7C-9D48-81EF-4D8B643B7684}"/>
              </a:ext>
            </a:extLst>
          </p:cNvPr>
          <p:cNvPicPr>
            <a:picLocks noChangeAspect="1"/>
          </p:cNvPicPr>
          <p:nvPr userDrawn="1"/>
        </p:nvPicPr>
        <p:blipFill>
          <a:blip r:embed="rId2"/>
          <a:stretch>
            <a:fillRect/>
          </a:stretch>
        </p:blipFill>
        <p:spPr>
          <a:xfrm>
            <a:off x="-9634" y="0"/>
            <a:ext cx="12211267" cy="6876000"/>
          </a:xfrm>
          <a:prstGeom prst="rect">
            <a:avLst/>
          </a:prstGeom>
        </p:spPr>
      </p:pic>
      <p:sp>
        <p:nvSpPr>
          <p:cNvPr id="2" name="Title 1"/>
          <p:cNvSpPr>
            <a:spLocks noGrp="1"/>
          </p:cNvSpPr>
          <p:nvPr>
            <p:ph type="ctrTitle"/>
          </p:nvPr>
        </p:nvSpPr>
        <p:spPr>
          <a:xfrm>
            <a:off x="5795158" y="2793092"/>
            <a:ext cx="5998895" cy="723601"/>
          </a:xfrm>
          <a:prstGeom prst="rect">
            <a:avLst/>
          </a:prstGeom>
        </p:spPr>
        <p:txBody>
          <a:bodyPr anchor="ctr" anchorCtr="0">
            <a:noAutofit/>
          </a:bodyPr>
          <a:lstStyle>
            <a:lvl1pPr algn="r">
              <a:lnSpc>
                <a:spcPts val="5900"/>
              </a:lnSpc>
              <a:defRPr sz="4900" b="0" i="0" kern="0" spc="200" baseline="0">
                <a:solidFill>
                  <a:schemeClr val="bg1"/>
                </a:solidFill>
                <a:latin typeface="IvyPresto Display SemiBold" panose="020B0404020101010102"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795158" y="4349115"/>
            <a:ext cx="5983265" cy="347929"/>
          </a:xfrm>
          <a:prstGeom prst="rect">
            <a:avLst/>
          </a:prstGeom>
        </p:spPr>
        <p:txBody>
          <a:bodyPr anchor="ctr" anchorCtr="0">
            <a:noAutofit/>
          </a:bodyPr>
          <a:lstStyle>
            <a:lvl1pPr marL="0" indent="0" algn="r">
              <a:buNone/>
              <a:defRPr sz="2100" kern="0" spc="20" baseline="0">
                <a:solidFill>
                  <a:schemeClr val="bg1"/>
                </a:solidFill>
                <a:latin typeface="MuktaMahee Regular" panose="020B0000000000000000"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9035223" y="5053752"/>
            <a:ext cx="2743200" cy="365125"/>
          </a:xfrm>
          <a:prstGeom prst="rect">
            <a:avLst/>
          </a:prstGeom>
        </p:spPr>
        <p:txBody>
          <a:bodyPr/>
          <a:lstStyle>
            <a:lvl1pPr algn="r">
              <a:defRPr sz="1500" kern="0" spc="40" baseline="0">
                <a:solidFill>
                  <a:schemeClr val="bg1"/>
                </a:solidFill>
                <a:latin typeface="MuktaMahee Light" panose="020B0000000000000000" pitchFamily="34" charset="77"/>
              </a:defRPr>
            </a:lvl1pPr>
          </a:lstStyle>
          <a:p>
            <a:fld id="{9CC3F28B-2506-3447-B60D-A50F2F6E8F65}" type="datetime4">
              <a:rPr lang="en-CA" smtClean="0"/>
              <a:t>June 24, 2024</a:t>
            </a:fld>
            <a:endParaRPr lang="en-US" dirty="0"/>
          </a:p>
        </p:txBody>
      </p:sp>
      <p:pic>
        <p:nvPicPr>
          <p:cNvPr id="57" name="Graphic 56">
            <a:extLst>
              <a:ext uri="{FF2B5EF4-FFF2-40B4-BE49-F238E27FC236}">
                <a16:creationId xmlns:a16="http://schemas.microsoft.com/office/drawing/2014/main" id="{1E5173D1-8FD4-BC42-AF6B-5BD507BE96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17561" y="6213260"/>
            <a:ext cx="255744" cy="135394"/>
          </a:xfrm>
          <a:prstGeom prst="rect">
            <a:avLst/>
          </a:prstGeom>
        </p:spPr>
      </p:pic>
      <p:sp>
        <p:nvSpPr>
          <p:cNvPr id="60" name="Text Placeholder 59">
            <a:extLst>
              <a:ext uri="{FF2B5EF4-FFF2-40B4-BE49-F238E27FC236}">
                <a16:creationId xmlns:a16="http://schemas.microsoft.com/office/drawing/2014/main" id="{8532C6F0-570A-D143-BE3A-DF289FC46752}"/>
              </a:ext>
            </a:extLst>
          </p:cNvPr>
          <p:cNvSpPr>
            <a:spLocks noGrp="1"/>
          </p:cNvSpPr>
          <p:nvPr>
            <p:ph type="body" sz="quarter" idx="12" hasCustomPrompt="1"/>
          </p:nvPr>
        </p:nvSpPr>
        <p:spPr>
          <a:xfrm>
            <a:off x="5795158" y="6140711"/>
            <a:ext cx="5554870" cy="148094"/>
          </a:xfrm>
          <a:prstGeom prst="rect">
            <a:avLst/>
          </a:prstGeom>
        </p:spPr>
        <p:txBody>
          <a:bodyPr anchor="ctr" anchorCtr="0">
            <a:noAutofit/>
          </a:bodyPr>
          <a:lstStyle>
            <a:lvl1pPr marL="0" indent="0" algn="r">
              <a:buFontTx/>
              <a:buNone/>
              <a:defRPr sz="1100" kern="0" spc="0" baseline="0">
                <a:solidFill>
                  <a:schemeClr val="bg1"/>
                </a:solidFill>
                <a:latin typeface="MuktaMahee ExtraLight" panose="020B0000000000000000" pitchFamily="34" charset="77"/>
              </a:defRPr>
            </a:lvl1pPr>
            <a:lvl2pPr marL="457200" indent="0">
              <a:buNone/>
              <a:defRPr/>
            </a:lvl2pPr>
          </a:lstStyle>
          <a:p>
            <a:pPr lvl="0"/>
            <a:r>
              <a:rPr lang="en-US" dirty="0"/>
              <a:t>Click to edit Video Hyperlink</a:t>
            </a:r>
          </a:p>
        </p:txBody>
      </p:sp>
    </p:spTree>
    <p:extLst>
      <p:ext uri="{BB962C8B-B14F-4D97-AF65-F5344CB8AC3E}">
        <p14:creationId xmlns:p14="http://schemas.microsoft.com/office/powerpoint/2010/main" val="1306443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CECC60B-7181-BF48-A31F-551094D6F799}"/>
              </a:ext>
            </a:extLst>
          </p:cNvPr>
          <p:cNvPicPr>
            <a:picLocks noChangeAspect="1"/>
          </p:cNvPicPr>
          <p:nvPr userDrawn="1"/>
        </p:nvPicPr>
        <p:blipFill>
          <a:blip r:embed="rId2"/>
          <a:stretch>
            <a:fillRect/>
          </a:stretch>
        </p:blipFill>
        <p:spPr>
          <a:xfrm>
            <a:off x="0" y="0"/>
            <a:ext cx="12211267" cy="6876000"/>
          </a:xfrm>
          <a:prstGeom prst="rect">
            <a:avLst/>
          </a:prstGeom>
        </p:spPr>
      </p:pic>
      <p:sp>
        <p:nvSpPr>
          <p:cNvPr id="4" name="Date Placeholder 3"/>
          <p:cNvSpPr>
            <a:spLocks noGrp="1"/>
          </p:cNvSpPr>
          <p:nvPr>
            <p:ph type="dt" sz="half" idx="10"/>
          </p:nvPr>
        </p:nvSpPr>
        <p:spPr>
          <a:xfrm>
            <a:off x="430734" y="6131817"/>
            <a:ext cx="2743200" cy="365125"/>
          </a:xfrm>
          <a:prstGeom prst="rect">
            <a:avLst/>
          </a:prstGeom>
        </p:spPr>
        <p:txBody>
          <a:bodyPr/>
          <a:lstStyle>
            <a:lvl1pPr>
              <a:defRPr sz="1400" baseline="0">
                <a:solidFill>
                  <a:schemeClr val="bg1"/>
                </a:solidFill>
                <a:latin typeface="MuktaMahee Regular" panose="020B0000000000000000" pitchFamily="34" charset="77"/>
              </a:defRPr>
            </a:lvl1pPr>
          </a:lstStyle>
          <a:p>
            <a:fld id="{E26F2E13-0947-9641-AE04-1B3E5F3DDF72}" type="datetime4">
              <a:rPr lang="en-CA" smtClean="0"/>
              <a:t>June 24, 2024</a:t>
            </a:fld>
            <a:endParaRPr lang="en-US" dirty="0"/>
          </a:p>
        </p:txBody>
      </p:sp>
      <p:sp>
        <p:nvSpPr>
          <p:cNvPr id="16" name="Title 1">
            <a:extLst>
              <a:ext uri="{FF2B5EF4-FFF2-40B4-BE49-F238E27FC236}">
                <a16:creationId xmlns:a16="http://schemas.microsoft.com/office/drawing/2014/main" id="{E3E72DC8-7C11-E343-B309-79821FD3D417}"/>
              </a:ext>
              <a:ext uri="{C183D7F6-B498-43B3-948B-1728B52AA6E4}">
                <adec:decorative xmlns:adec="http://schemas.microsoft.com/office/drawing/2017/decorative" val="1"/>
              </a:ext>
            </a:extLst>
          </p:cNvPr>
          <p:cNvSpPr>
            <a:spLocks noGrp="1"/>
          </p:cNvSpPr>
          <p:nvPr>
            <p:ph type="ctrTitle"/>
          </p:nvPr>
        </p:nvSpPr>
        <p:spPr>
          <a:xfrm>
            <a:off x="6095999" y="2082208"/>
            <a:ext cx="5574127" cy="427993"/>
          </a:xfrm>
          <a:prstGeom prst="rect">
            <a:avLst/>
          </a:prstGeom>
        </p:spPr>
        <p:txBody>
          <a:bodyPr anchor="ctr" anchorCtr="0">
            <a:noAutofit/>
          </a:bodyPr>
          <a:lstStyle>
            <a:lvl1pPr algn="l">
              <a:lnSpc>
                <a:spcPts val="5080"/>
              </a:lnSpc>
              <a:defRPr sz="3900" b="0" i="0" kern="0" spc="120" baseline="0">
                <a:solidFill>
                  <a:schemeClr val="tx1"/>
                </a:solidFill>
                <a:latin typeface="IvyPresto Display SemiBold" panose="020B0404020101010102" pitchFamily="34" charset="0"/>
              </a:defRPr>
            </a:lvl1pPr>
          </a:lstStyle>
          <a:p>
            <a:r>
              <a:rPr lang="en-US"/>
              <a:t>Click to edit Master title style</a:t>
            </a:r>
            <a:endParaRPr lang="en-US" dirty="0"/>
          </a:p>
        </p:txBody>
      </p:sp>
      <p:sp>
        <p:nvSpPr>
          <p:cNvPr id="30" name="Text Placeholder 23">
            <a:extLst>
              <a:ext uri="{FF2B5EF4-FFF2-40B4-BE49-F238E27FC236}">
                <a16:creationId xmlns:a16="http://schemas.microsoft.com/office/drawing/2014/main" id="{B80847DF-EFD6-1546-B8CF-F0942B5F71CD}"/>
              </a:ext>
            </a:extLst>
          </p:cNvPr>
          <p:cNvSpPr>
            <a:spLocks noGrp="1"/>
          </p:cNvSpPr>
          <p:nvPr>
            <p:ph type="body" sz="quarter" idx="13" hasCustomPrompt="1"/>
          </p:nvPr>
        </p:nvSpPr>
        <p:spPr>
          <a:xfrm>
            <a:off x="6061767" y="2881061"/>
            <a:ext cx="5657909" cy="3203481"/>
          </a:xfrm>
          <a:prstGeom prst="rect">
            <a:avLst/>
          </a:prstGeom>
        </p:spPr>
        <p:txBody>
          <a:bodyPr numCol="2" spcCol="504000">
            <a:normAutofit/>
          </a:bodyPr>
          <a:lstStyle>
            <a:lvl1pPr marL="288000" indent="-288000">
              <a:lnSpc>
                <a:spcPts val="1920"/>
              </a:lnSpc>
              <a:spcBef>
                <a:spcPts val="0"/>
              </a:spcBef>
              <a:spcAft>
                <a:spcPts val="2000"/>
              </a:spcAft>
              <a:buClr>
                <a:schemeClr val="tx1"/>
              </a:buClr>
              <a:buSzPct val="140000"/>
              <a:buFont typeface="+mj-lt"/>
              <a:buAutoNum type="arabicPeriod"/>
              <a:defRPr sz="1600" kern="0" spc="10" baseline="0">
                <a:latin typeface="MuktaMahee Light" panose="020B0000000000000000" pitchFamily="34" charset="77"/>
              </a:defRPr>
            </a:lvl1pPr>
          </a:lstStyle>
          <a:p>
            <a:pPr lvl="0"/>
            <a:r>
              <a:rPr lang="en-US" dirty="0"/>
              <a:t>Click to edit Contents</a:t>
            </a:r>
          </a:p>
        </p:txBody>
      </p:sp>
      <p:sp>
        <p:nvSpPr>
          <p:cNvPr id="9" name="Subtitle 2">
            <a:extLst>
              <a:ext uri="{FF2B5EF4-FFF2-40B4-BE49-F238E27FC236}">
                <a16:creationId xmlns:a16="http://schemas.microsoft.com/office/drawing/2014/main" id="{94C1B939-76AB-2B42-8DD3-93FDDA198F51}"/>
              </a:ext>
            </a:extLst>
          </p:cNvPr>
          <p:cNvSpPr>
            <a:spLocks noGrp="1"/>
          </p:cNvSpPr>
          <p:nvPr>
            <p:ph type="subTitle" idx="1"/>
          </p:nvPr>
        </p:nvSpPr>
        <p:spPr>
          <a:xfrm>
            <a:off x="6101205" y="1621446"/>
            <a:ext cx="5578065" cy="347929"/>
          </a:xfrm>
          <a:prstGeom prst="rect">
            <a:avLst/>
          </a:prstGeom>
        </p:spPr>
        <p:txBody>
          <a:bodyPr anchor="b" anchorCtr="0">
            <a:noAutofit/>
          </a:bodyPr>
          <a:lstStyle>
            <a:lvl1pPr marL="0" indent="0" algn="l">
              <a:buNone/>
              <a:defRPr sz="1800" kern="0" spc="80" baseline="0">
                <a:solidFill>
                  <a:srgbClr val="F7543D"/>
                </a:solidFill>
                <a:latin typeface="IvyPresto Display SemiBold" panose="020B04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Slide Number Placeholder 5">
            <a:extLst>
              <a:ext uri="{FF2B5EF4-FFF2-40B4-BE49-F238E27FC236}">
                <a16:creationId xmlns:a16="http://schemas.microsoft.com/office/drawing/2014/main" id="{2ED947E2-3075-6140-9CA4-AA3A3994C0D9}"/>
              </a:ext>
            </a:extLst>
          </p:cNvPr>
          <p:cNvSpPr>
            <a:spLocks noGrp="1"/>
          </p:cNvSpPr>
          <p:nvPr>
            <p:ph type="sldNum" sz="quarter" idx="12"/>
          </p:nvPr>
        </p:nvSpPr>
        <p:spPr>
          <a:xfrm>
            <a:off x="9030957" y="6130514"/>
            <a:ext cx="2743200" cy="365125"/>
          </a:xfrm>
        </p:spPr>
        <p:txBody>
          <a:bodyPr/>
          <a:lstStyle>
            <a:lvl1pPr>
              <a:defRPr sz="1200" baseline="0">
                <a:solidFill>
                  <a:schemeClr val="tx1"/>
                </a:solidFill>
                <a:latin typeface="MuktaMahee ExtraLight" panose="020B0000000000000000" pitchFamily="34" charset="77"/>
              </a:defRPr>
            </a:lvl1pPr>
          </a:lstStyle>
          <a:p>
            <a:fld id="{A738FFEA-31A8-2A45-BE95-11B41D2245F5}" type="slidenum">
              <a:rPr lang="en-US" smtClean="0"/>
              <a:pPr/>
              <a:t>‹#›</a:t>
            </a:fld>
            <a:endParaRPr lang="en-US" dirty="0"/>
          </a:p>
        </p:txBody>
      </p:sp>
    </p:spTree>
    <p:extLst>
      <p:ext uri="{BB962C8B-B14F-4D97-AF65-F5344CB8AC3E}">
        <p14:creationId xmlns:p14="http://schemas.microsoft.com/office/powerpoint/2010/main" val="3801667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3DCCB8-2C0B-5343-899A-399253D21614}"/>
              </a:ext>
            </a:extLst>
          </p:cNvPr>
          <p:cNvPicPr>
            <a:picLocks noChangeAspect="1"/>
          </p:cNvPicPr>
          <p:nvPr userDrawn="1"/>
        </p:nvPicPr>
        <p:blipFill>
          <a:blip r:embed="rId2"/>
          <a:stretch>
            <a:fillRect/>
          </a:stretch>
        </p:blipFill>
        <p:spPr>
          <a:xfrm>
            <a:off x="-3077" y="-9427"/>
            <a:ext cx="12211267" cy="6876000"/>
          </a:xfrm>
          <a:prstGeom prst="rect">
            <a:avLst/>
          </a:prstGeom>
        </p:spPr>
      </p:pic>
      <p:sp>
        <p:nvSpPr>
          <p:cNvPr id="2" name="Title 1"/>
          <p:cNvSpPr>
            <a:spLocks noGrp="1"/>
          </p:cNvSpPr>
          <p:nvPr>
            <p:ph type="ctrTitle"/>
          </p:nvPr>
        </p:nvSpPr>
        <p:spPr>
          <a:xfrm>
            <a:off x="5846643" y="3025020"/>
            <a:ext cx="5934119" cy="723601"/>
          </a:xfrm>
          <a:prstGeom prst="rect">
            <a:avLst/>
          </a:prstGeom>
        </p:spPr>
        <p:txBody>
          <a:bodyPr anchor="t" anchorCtr="0">
            <a:noAutofit/>
          </a:bodyPr>
          <a:lstStyle>
            <a:lvl1pPr algn="r">
              <a:lnSpc>
                <a:spcPts val="5900"/>
              </a:lnSpc>
              <a:defRPr sz="4000" b="0" i="0" kern="0" spc="80" baseline="0">
                <a:solidFill>
                  <a:schemeClr val="bg1"/>
                </a:solidFill>
                <a:latin typeface="IvyPresto Display SemiBold" panose="020B0404020101010102"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844305" y="2718327"/>
            <a:ext cx="5934119" cy="347929"/>
          </a:xfrm>
          <a:prstGeom prst="rect">
            <a:avLst/>
          </a:prstGeom>
        </p:spPr>
        <p:txBody>
          <a:bodyPr anchor="ctr" anchorCtr="0">
            <a:noAutofit/>
          </a:bodyPr>
          <a:lstStyle>
            <a:lvl1pPr marL="0" indent="0" algn="r">
              <a:buNone/>
              <a:defRPr sz="1800" kern="0" spc="110" baseline="0">
                <a:solidFill>
                  <a:schemeClr val="tx1"/>
                </a:solidFill>
                <a:latin typeface="IvyPresto Display SemiBold" panose="020B04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Date Placeholder 3">
            <a:extLst>
              <a:ext uri="{FF2B5EF4-FFF2-40B4-BE49-F238E27FC236}">
                <a16:creationId xmlns:a16="http://schemas.microsoft.com/office/drawing/2014/main" id="{66E73370-18CB-A34D-945E-F5EF442BD6F7}"/>
              </a:ext>
            </a:extLst>
          </p:cNvPr>
          <p:cNvSpPr>
            <a:spLocks noGrp="1"/>
          </p:cNvSpPr>
          <p:nvPr>
            <p:ph type="dt" sz="half" idx="10"/>
          </p:nvPr>
        </p:nvSpPr>
        <p:spPr>
          <a:xfrm>
            <a:off x="9035223" y="6131820"/>
            <a:ext cx="2743200" cy="365125"/>
          </a:xfrm>
          <a:prstGeom prst="rect">
            <a:avLst/>
          </a:prstGeom>
        </p:spPr>
        <p:txBody>
          <a:bodyPr/>
          <a:lstStyle>
            <a:lvl1pPr algn="r">
              <a:defRPr sz="1400" baseline="0">
                <a:solidFill>
                  <a:schemeClr val="bg1"/>
                </a:solidFill>
                <a:latin typeface="MuktaMahee ExtraLight" panose="020B0000000000000000" pitchFamily="34" charset="77"/>
              </a:defRPr>
            </a:lvl1pPr>
          </a:lstStyle>
          <a:p>
            <a:fld id="{4E1638B4-F06D-EF4E-93FE-46FF86A8FE3B}" type="datetime4">
              <a:rPr lang="en-CA" smtClean="0"/>
              <a:t>June 24, 2024</a:t>
            </a:fld>
            <a:endParaRPr lang="en-US" dirty="0"/>
          </a:p>
        </p:txBody>
      </p:sp>
      <p:sp>
        <p:nvSpPr>
          <p:cNvPr id="17" name="Subtitle 2">
            <a:extLst>
              <a:ext uri="{FF2B5EF4-FFF2-40B4-BE49-F238E27FC236}">
                <a16:creationId xmlns:a16="http://schemas.microsoft.com/office/drawing/2014/main" id="{630827DF-E257-B244-B21D-E9FA48E74ECF}"/>
              </a:ext>
            </a:extLst>
          </p:cNvPr>
          <p:cNvSpPr txBox="1">
            <a:spLocks/>
          </p:cNvSpPr>
          <p:nvPr userDrawn="1"/>
        </p:nvSpPr>
        <p:spPr>
          <a:xfrm>
            <a:off x="6776077" y="2368407"/>
            <a:ext cx="5002346" cy="347929"/>
          </a:xfrm>
          <a:prstGeom prst="rect">
            <a:avLst/>
          </a:prstGeom>
        </p:spPr>
        <p:txBody>
          <a:bodyPr vert="horz" lIns="91440" tIns="45720" rIns="91440" bIns="45720" rtlCol="0" anchor="ctr" anchorCtr="0">
            <a:normAutofit fontScale="92500" lnSpcReduction="10000"/>
          </a:bodyPr>
          <a:lstStyle>
            <a:lvl1pPr marL="0" indent="0" algn="r" defTabSz="914400" rtl="0" eaLnBrk="1" latinLnBrk="0" hangingPunct="1">
              <a:lnSpc>
                <a:spcPct val="90000"/>
              </a:lnSpc>
              <a:spcBef>
                <a:spcPts val="1000"/>
              </a:spcBef>
              <a:buFont typeface="Arial" panose="020B0604020202020204" pitchFamily="34" charset="0"/>
              <a:buNone/>
              <a:defRPr sz="2100" kern="0" spc="20" baseline="0">
                <a:solidFill>
                  <a:schemeClr val="bg1"/>
                </a:solidFill>
                <a:latin typeface="MuktaMahee Regular" panose="020B0000000000000000"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23" name="Subtitle 2">
            <a:extLst>
              <a:ext uri="{FF2B5EF4-FFF2-40B4-BE49-F238E27FC236}">
                <a16:creationId xmlns:a16="http://schemas.microsoft.com/office/drawing/2014/main" id="{290FB613-463D-594F-9301-78A56AA37FD3}"/>
              </a:ext>
            </a:extLst>
          </p:cNvPr>
          <p:cNvSpPr txBox="1">
            <a:spLocks/>
          </p:cNvSpPr>
          <p:nvPr userDrawn="1"/>
        </p:nvSpPr>
        <p:spPr>
          <a:xfrm>
            <a:off x="6287076" y="1816627"/>
            <a:ext cx="5402447" cy="347929"/>
          </a:xfrm>
          <a:prstGeom prst="rect">
            <a:avLst/>
          </a:prstGeom>
        </p:spPr>
        <p:txBody>
          <a:bodyPr vert="horz" lIns="91440" tIns="45720" rIns="91440" bIns="4572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0" spc="110" baseline="0">
                <a:solidFill>
                  <a:schemeClr val="tx1"/>
                </a:solidFill>
                <a:latin typeface="IvyPresto Display" panose="020B0404020101010102"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886094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C82A345-A935-0A4A-A131-FD853CCC0846}"/>
              </a:ext>
            </a:extLst>
          </p:cNvPr>
          <p:cNvPicPr>
            <a:picLocks noChangeAspect="1"/>
          </p:cNvPicPr>
          <p:nvPr userDrawn="1"/>
        </p:nvPicPr>
        <p:blipFill>
          <a:blip r:embed="rId2"/>
          <a:stretch>
            <a:fillRect/>
          </a:stretch>
        </p:blipFill>
        <p:spPr>
          <a:xfrm>
            <a:off x="12700" y="0"/>
            <a:ext cx="12179300" cy="6858000"/>
          </a:xfrm>
          <a:prstGeom prst="rect">
            <a:avLst/>
          </a:prstGeom>
        </p:spPr>
      </p:pic>
      <p:sp>
        <p:nvSpPr>
          <p:cNvPr id="2" name="Title 1"/>
          <p:cNvSpPr>
            <a:spLocks noGrp="1"/>
          </p:cNvSpPr>
          <p:nvPr>
            <p:ph type="title"/>
          </p:nvPr>
        </p:nvSpPr>
        <p:spPr>
          <a:xfrm>
            <a:off x="426460" y="814748"/>
            <a:ext cx="11353282" cy="513659"/>
          </a:xfrm>
          <a:prstGeom prst="rect">
            <a:avLst/>
          </a:prstGeom>
        </p:spPr>
        <p:txBody>
          <a:bodyPr anchor="t" anchorCtr="0">
            <a:noAutofit/>
          </a:bodyPr>
          <a:lstStyle>
            <a:lvl1pPr>
              <a:defRPr sz="3800" b="0" i="0" kern="0" spc="100" baseline="0">
                <a:solidFill>
                  <a:schemeClr val="tx1"/>
                </a:solidFill>
                <a:latin typeface="IvyPresto Display SemiBold" panose="020B0404020101010102"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30960" y="334552"/>
            <a:ext cx="11348782" cy="293791"/>
          </a:xfrm>
          <a:prstGeom prst="rect">
            <a:avLst/>
          </a:prstGeom>
        </p:spPr>
        <p:txBody>
          <a:bodyPr anchor="t" anchorCtr="0">
            <a:noAutofit/>
          </a:bodyPr>
          <a:lstStyle>
            <a:lvl1pPr marL="0" indent="0">
              <a:buNone/>
              <a:defRPr sz="1500" b="1" kern="0" spc="20" baseline="0">
                <a:solidFill>
                  <a:srgbClr val="F7543D">
                    <a:alpha val="50000"/>
                  </a:srgb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1759527" y="2582662"/>
            <a:ext cx="8654473" cy="433077"/>
          </a:xfrm>
          <a:prstGeom prst="rect">
            <a:avLst/>
          </a:prstGeom>
        </p:spPr>
        <p:txBody>
          <a:bodyPr anchor="t" anchorCtr="0">
            <a:noAutofit/>
          </a:bodyPr>
          <a:lstStyle>
            <a:lvl1pPr marL="0" indent="0" algn="ctr">
              <a:lnSpc>
                <a:spcPts val="3000"/>
              </a:lnSpc>
              <a:buNone/>
              <a:defRPr sz="2500" b="0" i="0" kern="0" spc="100" baseline="0">
                <a:solidFill>
                  <a:schemeClr val="tx1"/>
                </a:solidFill>
                <a:latin typeface="MuktaMahee Light" panose="020B0000000000000000"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dirty="0"/>
          </a:p>
        </p:txBody>
      </p:sp>
      <p:sp>
        <p:nvSpPr>
          <p:cNvPr id="18" name="Text Placeholder 17">
            <a:extLst>
              <a:ext uri="{FF2B5EF4-FFF2-40B4-BE49-F238E27FC236}">
                <a16:creationId xmlns:a16="http://schemas.microsoft.com/office/drawing/2014/main" id="{AB857902-7C07-AB4B-926B-5D21B323C397}"/>
              </a:ext>
            </a:extLst>
          </p:cNvPr>
          <p:cNvSpPr>
            <a:spLocks noGrp="1"/>
          </p:cNvSpPr>
          <p:nvPr>
            <p:ph type="body" sz="quarter" idx="14"/>
          </p:nvPr>
        </p:nvSpPr>
        <p:spPr>
          <a:xfrm>
            <a:off x="1759527" y="3289393"/>
            <a:ext cx="8654473" cy="2165147"/>
          </a:xfrm>
          <a:prstGeom prst="rect">
            <a:avLst/>
          </a:prstGeom>
        </p:spPr>
        <p:txBody>
          <a:bodyPr>
            <a:noAutofit/>
          </a:bodyPr>
          <a:lstStyle>
            <a:lvl1pPr marL="0" indent="0" algn="ctr">
              <a:lnSpc>
                <a:spcPts val="2600"/>
              </a:lnSpc>
              <a:spcBef>
                <a:spcPts val="0"/>
              </a:spcBef>
              <a:buFontTx/>
              <a:buNone/>
              <a:defRPr sz="1600" kern="0" spc="10" baseline="0">
                <a:solidFill>
                  <a:schemeClr val="tx1"/>
                </a:solidFill>
                <a:latin typeface="IvyPresto Text" panose="020B0404020101010102" pitchFamily="34" charset="0"/>
              </a:defRPr>
            </a:lvl1pPr>
          </a:lstStyle>
          <a:p>
            <a:pPr lvl="0"/>
            <a:r>
              <a:rPr lang="en-US"/>
              <a:t>Click to edit Master text styles</a:t>
            </a:r>
          </a:p>
        </p:txBody>
      </p:sp>
    </p:spTree>
    <p:extLst>
      <p:ext uri="{BB962C8B-B14F-4D97-AF65-F5344CB8AC3E}">
        <p14:creationId xmlns:p14="http://schemas.microsoft.com/office/powerpoint/2010/main" val="1039775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C82A345-A935-0A4A-A131-FD853CCC0846}"/>
              </a:ext>
            </a:extLst>
          </p:cNvPr>
          <p:cNvPicPr>
            <a:picLocks noChangeAspect="1"/>
          </p:cNvPicPr>
          <p:nvPr userDrawn="1"/>
        </p:nvPicPr>
        <p:blipFill>
          <a:blip r:embed="rId2"/>
          <a:stretch>
            <a:fillRect/>
          </a:stretch>
        </p:blipFill>
        <p:spPr>
          <a:xfrm>
            <a:off x="0" y="18472"/>
            <a:ext cx="12179300" cy="6858000"/>
          </a:xfrm>
          <a:prstGeom prst="rect">
            <a:avLst/>
          </a:prstGeom>
        </p:spPr>
      </p:pic>
      <p:sp>
        <p:nvSpPr>
          <p:cNvPr id="2" name="Title 1"/>
          <p:cNvSpPr>
            <a:spLocks noGrp="1"/>
          </p:cNvSpPr>
          <p:nvPr>
            <p:ph type="title"/>
          </p:nvPr>
        </p:nvSpPr>
        <p:spPr>
          <a:xfrm>
            <a:off x="426460" y="814748"/>
            <a:ext cx="11353282" cy="513659"/>
          </a:xfrm>
          <a:prstGeom prst="rect">
            <a:avLst/>
          </a:prstGeom>
        </p:spPr>
        <p:txBody>
          <a:bodyPr anchor="t" anchorCtr="0">
            <a:noAutofit/>
          </a:bodyPr>
          <a:lstStyle>
            <a:lvl1pPr>
              <a:defRPr sz="3800" b="1" i="0" kern="0" spc="100" baseline="0">
                <a:solidFill>
                  <a:schemeClr val="tx1"/>
                </a:solidFill>
                <a:latin typeface="IvyPresto Display SemiBold" panose="020B0404020101010102"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30960" y="334552"/>
            <a:ext cx="11348782" cy="293791"/>
          </a:xfrm>
          <a:prstGeom prst="rect">
            <a:avLst/>
          </a:prstGeom>
        </p:spPr>
        <p:txBody>
          <a:bodyPr anchor="t" anchorCtr="0">
            <a:noAutofit/>
          </a:bodyPr>
          <a:lstStyle>
            <a:lvl1pPr marL="0" indent="0">
              <a:buNone/>
              <a:defRPr sz="1500" b="1" kern="0" spc="20" baseline="0">
                <a:solidFill>
                  <a:srgbClr val="F7543D">
                    <a:alpha val="50000"/>
                  </a:srgb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94328" y="3447472"/>
            <a:ext cx="2854036" cy="513607"/>
          </a:xfrm>
          <a:prstGeom prst="rect">
            <a:avLst/>
          </a:prstGeom>
        </p:spPr>
        <p:txBody>
          <a:bodyPr anchor="ctr" anchorCtr="0">
            <a:noAutofit/>
          </a:bodyPr>
          <a:lstStyle>
            <a:lvl1pPr marL="0" indent="0" algn="l">
              <a:lnSpc>
                <a:spcPts val="3200"/>
              </a:lnSpc>
              <a:buNone/>
              <a:defRPr sz="2500" b="0" i="0" kern="0" spc="100" baseline="0">
                <a:solidFill>
                  <a:schemeClr val="tx1"/>
                </a:solidFill>
                <a:latin typeface="MuktaMahee Light" panose="020B0000000000000000"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dirty="0"/>
          </a:p>
        </p:txBody>
      </p:sp>
      <p:sp>
        <p:nvSpPr>
          <p:cNvPr id="18" name="Text Placeholder 17">
            <a:extLst>
              <a:ext uri="{FF2B5EF4-FFF2-40B4-BE49-F238E27FC236}">
                <a16:creationId xmlns:a16="http://schemas.microsoft.com/office/drawing/2014/main" id="{AB857902-7C07-AB4B-926B-5D21B323C397}"/>
              </a:ext>
            </a:extLst>
          </p:cNvPr>
          <p:cNvSpPr>
            <a:spLocks noGrp="1"/>
          </p:cNvSpPr>
          <p:nvPr>
            <p:ph type="body" sz="quarter" idx="14"/>
          </p:nvPr>
        </p:nvSpPr>
        <p:spPr>
          <a:xfrm>
            <a:off x="4399397" y="2034371"/>
            <a:ext cx="7063260" cy="3820759"/>
          </a:xfrm>
          <a:prstGeom prst="rect">
            <a:avLst/>
          </a:prstGeom>
        </p:spPr>
        <p:txBody>
          <a:bodyPr numCol="2" spcCol="324000">
            <a:noAutofit/>
          </a:bodyPr>
          <a:lstStyle>
            <a:lvl1pPr marL="226800" indent="-226800" algn="l">
              <a:lnSpc>
                <a:spcPts val="2200"/>
              </a:lnSpc>
              <a:spcBef>
                <a:spcPts val="0"/>
              </a:spcBef>
              <a:spcAft>
                <a:spcPts val="900"/>
              </a:spcAft>
              <a:buFont typeface="Arial" panose="020B0604020202020204" pitchFamily="34" charset="0"/>
              <a:buChar char="•"/>
              <a:defRPr sz="1500" kern="0" spc="10" baseline="0">
                <a:solidFill>
                  <a:schemeClr val="tx1"/>
                </a:solidFill>
                <a:latin typeface="IvyPresto Text" panose="020B0404020101010102" pitchFamily="34" charset="0"/>
              </a:defRPr>
            </a:lvl1pPr>
          </a:lstStyle>
          <a:p>
            <a:pPr lvl="0"/>
            <a:r>
              <a:rPr lang="en-US"/>
              <a:t>Click to edit Master text styles</a:t>
            </a:r>
          </a:p>
        </p:txBody>
      </p:sp>
    </p:spTree>
    <p:extLst>
      <p:ext uri="{BB962C8B-B14F-4D97-AF65-F5344CB8AC3E}">
        <p14:creationId xmlns:p14="http://schemas.microsoft.com/office/powerpoint/2010/main" val="786366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6F453A5-0063-0545-959C-BB8E20412D67}"/>
              </a:ext>
            </a:extLst>
          </p:cNvPr>
          <p:cNvPicPr>
            <a:picLocks noChangeAspect="1"/>
          </p:cNvPicPr>
          <p:nvPr userDrawn="1"/>
        </p:nvPicPr>
        <p:blipFill>
          <a:blip r:embed="rId2"/>
          <a:stretch>
            <a:fillRect/>
          </a:stretch>
        </p:blipFill>
        <p:spPr>
          <a:xfrm>
            <a:off x="6350" y="0"/>
            <a:ext cx="12179300" cy="6858000"/>
          </a:xfrm>
          <a:prstGeom prst="rect">
            <a:avLst/>
          </a:prstGeom>
        </p:spPr>
      </p:pic>
      <p:sp>
        <p:nvSpPr>
          <p:cNvPr id="2" name="Title 1"/>
          <p:cNvSpPr>
            <a:spLocks noGrp="1"/>
          </p:cNvSpPr>
          <p:nvPr>
            <p:ph type="title"/>
          </p:nvPr>
        </p:nvSpPr>
        <p:spPr>
          <a:xfrm>
            <a:off x="426460" y="814748"/>
            <a:ext cx="11353282" cy="513659"/>
          </a:xfrm>
          <a:prstGeom prst="rect">
            <a:avLst/>
          </a:prstGeom>
        </p:spPr>
        <p:txBody>
          <a:bodyPr anchor="t" anchorCtr="0">
            <a:noAutofit/>
          </a:bodyPr>
          <a:lstStyle>
            <a:lvl1pPr>
              <a:defRPr sz="3800" b="0" i="0" kern="0" spc="100" baseline="0">
                <a:solidFill>
                  <a:schemeClr val="tx1"/>
                </a:solidFill>
                <a:latin typeface="IvyPresto Display SemiBold" panose="020B0404020101010102"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30960" y="334552"/>
            <a:ext cx="11348782" cy="293791"/>
          </a:xfrm>
          <a:prstGeom prst="rect">
            <a:avLst/>
          </a:prstGeom>
        </p:spPr>
        <p:txBody>
          <a:bodyPr anchor="t" anchorCtr="0">
            <a:noAutofit/>
          </a:bodyPr>
          <a:lstStyle>
            <a:lvl1pPr marL="0" indent="0">
              <a:buNone/>
              <a:defRPr sz="1500" b="1" kern="0" spc="20" baseline="0">
                <a:solidFill>
                  <a:srgbClr val="F7543D">
                    <a:alpha val="50000"/>
                  </a:srgb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94131" y="2674128"/>
            <a:ext cx="5157783" cy="580261"/>
          </a:xfrm>
          <a:prstGeom prst="rect">
            <a:avLst/>
          </a:prstGeom>
        </p:spPr>
        <p:txBody>
          <a:bodyPr anchor="t" anchorCtr="0">
            <a:noAutofit/>
          </a:bodyPr>
          <a:lstStyle>
            <a:lvl1pPr marL="0" indent="0">
              <a:lnSpc>
                <a:spcPts val="3000"/>
              </a:lnSpc>
              <a:buNone/>
              <a:defRPr sz="2500" b="0" i="0" kern="0" spc="0" baseline="0">
                <a:solidFill>
                  <a:schemeClr val="tx1"/>
                </a:solidFill>
                <a:latin typeface="MuktaMahee Light" panose="020B0000000000000000"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dirty="0"/>
          </a:p>
        </p:txBody>
      </p:sp>
      <p:sp>
        <p:nvSpPr>
          <p:cNvPr id="18" name="Text Placeholder 17">
            <a:extLst>
              <a:ext uri="{FF2B5EF4-FFF2-40B4-BE49-F238E27FC236}">
                <a16:creationId xmlns:a16="http://schemas.microsoft.com/office/drawing/2014/main" id="{AB857902-7C07-AB4B-926B-5D21B323C397}"/>
              </a:ext>
            </a:extLst>
          </p:cNvPr>
          <p:cNvSpPr>
            <a:spLocks noGrp="1"/>
          </p:cNvSpPr>
          <p:nvPr>
            <p:ph type="body" sz="quarter" idx="14"/>
          </p:nvPr>
        </p:nvSpPr>
        <p:spPr>
          <a:xfrm>
            <a:off x="794130" y="3600471"/>
            <a:ext cx="5157775" cy="2165147"/>
          </a:xfrm>
          <a:prstGeom prst="rect">
            <a:avLst/>
          </a:prstGeom>
        </p:spPr>
        <p:txBody>
          <a:bodyPr>
            <a:noAutofit/>
          </a:bodyPr>
          <a:lstStyle>
            <a:lvl1pPr marL="0" indent="0">
              <a:lnSpc>
                <a:spcPts val="2600"/>
              </a:lnSpc>
              <a:spcBef>
                <a:spcPts val="0"/>
              </a:spcBef>
              <a:buFontTx/>
              <a:buNone/>
              <a:defRPr sz="1600" kern="0" spc="10" baseline="0">
                <a:solidFill>
                  <a:schemeClr val="tx1"/>
                </a:solidFill>
                <a:latin typeface="IvyPresto Text" panose="020B0404020101010102" pitchFamily="34" charset="0"/>
              </a:defRPr>
            </a:lvl1pPr>
          </a:lstStyle>
          <a:p>
            <a:pPr lvl="0"/>
            <a:r>
              <a:rPr lang="en-US"/>
              <a:t>Click to edit Master text styles</a:t>
            </a:r>
          </a:p>
        </p:txBody>
      </p:sp>
    </p:spTree>
    <p:extLst>
      <p:ext uri="{BB962C8B-B14F-4D97-AF65-F5344CB8AC3E}">
        <p14:creationId xmlns:p14="http://schemas.microsoft.com/office/powerpoint/2010/main" val="3401651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8895-143B-FA31-2DB4-212C318335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ADD289-259E-910B-DFDE-BA647B26DA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654BC-24E6-B883-E01D-433A52E4314C}"/>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5" name="Footer Placeholder 4">
            <a:extLst>
              <a:ext uri="{FF2B5EF4-FFF2-40B4-BE49-F238E27FC236}">
                <a16:creationId xmlns:a16="http://schemas.microsoft.com/office/drawing/2014/main" id="{D3E47C68-9E6D-1B63-099A-3974B74F9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2A7591-639C-5136-0393-A79B76717BE0}"/>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2173204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9DB16A0-58AF-2B43-9865-3C7D64E038D8}"/>
              </a:ext>
            </a:extLst>
          </p:cNvPr>
          <p:cNvSpPr>
            <a:spLocks noGrp="1"/>
          </p:cNvSpPr>
          <p:nvPr>
            <p:ph type="pic" sz="quarter" idx="15" hasCustomPrompt="1"/>
          </p:nvPr>
        </p:nvSpPr>
        <p:spPr>
          <a:xfrm>
            <a:off x="-11113" y="-5969"/>
            <a:ext cx="12203113" cy="6865938"/>
          </a:xfrm>
          <a:solidFill>
            <a:schemeClr val="accent2">
              <a:lumMod val="40000"/>
              <a:lumOff val="60000"/>
            </a:schemeClr>
          </a:solidFill>
        </p:spPr>
        <p:txBody>
          <a:bodyPr anchor="ctr" anchorCtr="0">
            <a:noAutofit/>
          </a:bodyPr>
          <a:lstStyle>
            <a:lvl1pPr algn="ctr">
              <a:defRPr sz="1500" baseline="0">
                <a:latin typeface="MuktaMahee Regular" panose="020B0000000000000000" pitchFamily="34" charset="77"/>
              </a:defRPr>
            </a:lvl1pPr>
          </a:lstStyle>
          <a:p>
            <a:r>
              <a:rPr lang="en-US" dirty="0"/>
              <a:t>[ Insert Picture ]</a:t>
            </a:r>
          </a:p>
        </p:txBody>
      </p:sp>
      <p:sp>
        <p:nvSpPr>
          <p:cNvPr id="26" name="Picture Placeholder 24">
            <a:extLst>
              <a:ext uri="{FF2B5EF4-FFF2-40B4-BE49-F238E27FC236}">
                <a16:creationId xmlns:a16="http://schemas.microsoft.com/office/drawing/2014/main" id="{FB5141B3-F47D-544B-8414-3599207AFFBF}"/>
              </a:ext>
            </a:extLst>
          </p:cNvPr>
          <p:cNvSpPr>
            <a:spLocks noGrp="1" noChangeAspect="1"/>
          </p:cNvSpPr>
          <p:nvPr>
            <p:ph type="pic" sz="quarter" idx="17"/>
          </p:nvPr>
        </p:nvSpPr>
        <p:spPr>
          <a:xfrm>
            <a:off x="-11114" y="-80492"/>
            <a:ext cx="6354249" cy="2016383"/>
          </a:xfrm>
          <a:blipFill dpi="0" rotWithShape="1">
            <a:blip r:embed="rId2">
              <a:alphaModFix amt="27000"/>
              <a:extLst>
                <a:ext uri="{96DAC541-7B7A-43D3-8B79-37D633B846F1}">
                  <asvg:svgBlip xmlns:asvg="http://schemas.microsoft.com/office/drawing/2016/SVG/main" r:embed="rId3"/>
                </a:ext>
              </a:extLst>
            </a:blip>
            <a:srcRect/>
            <a:stretch>
              <a:fillRect/>
            </a:stretch>
          </a:blipFill>
        </p:spPr>
        <p:txBody>
          <a:bodyPr/>
          <a:lstStyle>
            <a:lvl1pPr>
              <a:defRPr>
                <a:solidFill>
                  <a:schemeClr val="tx1">
                    <a:alpha val="0"/>
                  </a:schemeClr>
                </a:solidFill>
              </a:defRPr>
            </a:lvl1pPr>
          </a:lstStyle>
          <a:p>
            <a:r>
              <a:rPr lang="en-US"/>
              <a:t>Click icon to add picture</a:t>
            </a:r>
          </a:p>
        </p:txBody>
      </p:sp>
      <p:sp>
        <p:nvSpPr>
          <p:cNvPr id="2" name="Title 1"/>
          <p:cNvSpPr>
            <a:spLocks noGrp="1"/>
          </p:cNvSpPr>
          <p:nvPr>
            <p:ph type="title"/>
          </p:nvPr>
        </p:nvSpPr>
        <p:spPr>
          <a:xfrm>
            <a:off x="426460" y="814748"/>
            <a:ext cx="11353282" cy="513659"/>
          </a:xfrm>
          <a:prstGeom prst="rect">
            <a:avLst/>
          </a:prstGeom>
        </p:spPr>
        <p:txBody>
          <a:bodyPr anchor="t" anchorCtr="0">
            <a:noAutofit/>
          </a:bodyPr>
          <a:lstStyle>
            <a:lvl1pPr>
              <a:defRPr sz="3800" b="0" i="0" kern="0" spc="100" baseline="0">
                <a:solidFill>
                  <a:schemeClr val="bg1"/>
                </a:solidFill>
                <a:latin typeface="IvyPresto Display SemiBold" panose="020B0404020101010102"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30960" y="334552"/>
            <a:ext cx="11348782" cy="293791"/>
          </a:xfrm>
          <a:prstGeom prst="rect">
            <a:avLst/>
          </a:prstGeom>
        </p:spPr>
        <p:txBody>
          <a:bodyPr anchor="t" anchorCtr="0">
            <a:noAutofit/>
          </a:bodyPr>
          <a:lstStyle>
            <a:lvl1pPr marL="0" indent="0">
              <a:buNone/>
              <a:defRPr sz="1500" b="1" kern="0" spc="20" baseline="0">
                <a:solidFill>
                  <a:schemeClr val="bg1">
                    <a:alpha val="50000"/>
                  </a:scheme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bg1"/>
                </a:solidFill>
              </a:defRPr>
            </a:lvl1pPr>
          </a:lstStyle>
          <a:p>
            <a:fld id="{A738FFEA-31A8-2A45-BE95-11B41D2245F5}" type="slidenum">
              <a:rPr lang="en-US" smtClean="0"/>
              <a:pPr/>
              <a:t>‹#›</a:t>
            </a:fld>
            <a:endParaRPr lang="en-US" dirty="0"/>
          </a:p>
        </p:txBody>
      </p:sp>
      <p:sp>
        <p:nvSpPr>
          <p:cNvPr id="17" name="Picture Placeholder 12">
            <a:extLst>
              <a:ext uri="{FF2B5EF4-FFF2-40B4-BE49-F238E27FC236}">
                <a16:creationId xmlns:a16="http://schemas.microsoft.com/office/drawing/2014/main" id="{544767EF-0753-C84F-88F0-D0FF6701C441}"/>
              </a:ext>
            </a:extLst>
          </p:cNvPr>
          <p:cNvSpPr>
            <a:spLocks noGrp="1" noChangeAspect="1"/>
          </p:cNvSpPr>
          <p:nvPr>
            <p:ph type="pic" sz="quarter" idx="16" hasCustomPrompt="1"/>
          </p:nvPr>
        </p:nvSpPr>
        <p:spPr>
          <a:xfrm>
            <a:off x="501197" y="6102003"/>
            <a:ext cx="1516740" cy="264328"/>
          </a:xfrm>
          <a:blipFill dpi="0" rotWithShape="1">
            <a:blip r:embed="rId4">
              <a:alphaModFix amt="50000"/>
            </a:blip>
            <a:srcRect/>
            <a:stretch>
              <a:fillRect/>
            </a:stretch>
          </a:blipFill>
        </p:spPr>
        <p:txBody>
          <a:bodyPr/>
          <a:lstStyle>
            <a:lvl1pPr>
              <a:defRPr>
                <a:solidFill>
                  <a:schemeClr val="tx1">
                    <a:alpha val="0"/>
                  </a:schemeClr>
                </a:solidFill>
              </a:defRPr>
            </a:lvl1pPr>
          </a:lstStyle>
          <a:p>
            <a:r>
              <a:rPr lang="en-US" dirty="0"/>
              <a:t>Logo</a:t>
            </a:r>
          </a:p>
        </p:txBody>
      </p:sp>
      <p:sp>
        <p:nvSpPr>
          <p:cNvPr id="30" name="Picture Placeholder 28">
            <a:extLst>
              <a:ext uri="{FF2B5EF4-FFF2-40B4-BE49-F238E27FC236}">
                <a16:creationId xmlns:a16="http://schemas.microsoft.com/office/drawing/2014/main" id="{00C43D10-4142-0042-B8F9-698E66F18F51}"/>
              </a:ext>
            </a:extLst>
          </p:cNvPr>
          <p:cNvSpPr>
            <a:spLocks noGrp="1"/>
          </p:cNvSpPr>
          <p:nvPr>
            <p:ph type="pic" sz="quarter" idx="18"/>
          </p:nvPr>
        </p:nvSpPr>
        <p:spPr>
          <a:xfrm>
            <a:off x="10445578" y="4308389"/>
            <a:ext cx="1746422" cy="2557849"/>
          </a:xfrm>
          <a:blipFill dpi="0" rotWithShape="1">
            <a:blip r:embed="rId5">
              <a:alphaModFix amt="27000"/>
              <a:extLst>
                <a:ext uri="{96DAC541-7B7A-43D3-8B79-37D633B846F1}">
                  <asvg:svgBlip xmlns:asvg="http://schemas.microsoft.com/office/drawing/2016/SVG/main" r:embed="rId6"/>
                </a:ext>
              </a:extLst>
            </a:blip>
            <a:srcRect/>
            <a:stretch>
              <a:fillRect/>
            </a:stretch>
          </a:blipFill>
        </p:spPr>
        <p:txBody>
          <a:bodyPr/>
          <a:lstStyle>
            <a:lvl1pPr>
              <a:defRPr>
                <a:solidFill>
                  <a:schemeClr val="tx1">
                    <a:alpha val="0"/>
                  </a:schemeClr>
                </a:solidFill>
              </a:defRPr>
            </a:lvl1pPr>
          </a:lstStyle>
          <a:p>
            <a:r>
              <a:rPr lang="en-US"/>
              <a:t>Click icon to add picture</a:t>
            </a:r>
          </a:p>
        </p:txBody>
      </p:sp>
    </p:spTree>
    <p:extLst>
      <p:ext uri="{BB962C8B-B14F-4D97-AF65-F5344CB8AC3E}">
        <p14:creationId xmlns:p14="http://schemas.microsoft.com/office/powerpoint/2010/main" val="3343223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C82A345-A935-0A4A-A131-FD853CCC0846}"/>
              </a:ext>
            </a:extLst>
          </p:cNvPr>
          <p:cNvPicPr>
            <a:picLocks noChangeAspect="1"/>
          </p:cNvPicPr>
          <p:nvPr userDrawn="1"/>
        </p:nvPicPr>
        <p:blipFill>
          <a:blip r:embed="rId2"/>
          <a:stretch>
            <a:fillRect/>
          </a:stretch>
        </p:blipFill>
        <p:spPr>
          <a:xfrm>
            <a:off x="15586" y="0"/>
            <a:ext cx="12179300" cy="6858000"/>
          </a:xfrm>
          <a:prstGeom prst="rect">
            <a:avLst/>
          </a:prstGeom>
        </p:spPr>
      </p:pic>
      <p:sp>
        <p:nvSpPr>
          <p:cNvPr id="19" name="Picture Placeholder 46">
            <a:extLst>
              <a:ext uri="{FF2B5EF4-FFF2-40B4-BE49-F238E27FC236}">
                <a16:creationId xmlns:a16="http://schemas.microsoft.com/office/drawing/2014/main" id="{AE453D11-3C51-634E-B909-EA802C9A06BA}"/>
              </a:ext>
            </a:extLst>
          </p:cNvPr>
          <p:cNvSpPr>
            <a:spLocks noGrp="1"/>
          </p:cNvSpPr>
          <p:nvPr>
            <p:ph type="pic" sz="quarter" idx="11" hasCustomPrompt="1"/>
          </p:nvPr>
        </p:nvSpPr>
        <p:spPr>
          <a:xfrm>
            <a:off x="6132339" y="-5061"/>
            <a:ext cx="6083123" cy="6901589"/>
          </a:xfrm>
          <a:custGeom>
            <a:avLst/>
            <a:gdLst>
              <a:gd name="connsiteX0" fmla="*/ 0 w 2743187"/>
              <a:gd name="connsiteY0" fmla="*/ 0 h 2854509"/>
              <a:gd name="connsiteX1" fmla="*/ 2285980 w 2743187"/>
              <a:gd name="connsiteY1" fmla="*/ 0 h 2854509"/>
              <a:gd name="connsiteX2" fmla="*/ 2743187 w 2743187"/>
              <a:gd name="connsiteY2" fmla="*/ 457207 h 2854509"/>
              <a:gd name="connsiteX3" fmla="*/ 2743187 w 2743187"/>
              <a:gd name="connsiteY3" fmla="*/ 2854509 h 2854509"/>
              <a:gd name="connsiteX4" fmla="*/ 2743187 w 2743187"/>
              <a:gd name="connsiteY4" fmla="*/ 2854509 h 2854509"/>
              <a:gd name="connsiteX5" fmla="*/ 457207 w 2743187"/>
              <a:gd name="connsiteY5" fmla="*/ 2854509 h 2854509"/>
              <a:gd name="connsiteX6" fmla="*/ 0 w 2743187"/>
              <a:gd name="connsiteY6" fmla="*/ 2397302 h 2854509"/>
              <a:gd name="connsiteX7" fmla="*/ 0 w 2743187"/>
              <a:gd name="connsiteY7" fmla="*/ 0 h 2854509"/>
              <a:gd name="connsiteX0" fmla="*/ 0 w 2743187"/>
              <a:gd name="connsiteY0" fmla="*/ 2462981 h 5317490"/>
              <a:gd name="connsiteX1" fmla="*/ 1460070 w 2743187"/>
              <a:gd name="connsiteY1" fmla="*/ 0 h 5317490"/>
              <a:gd name="connsiteX2" fmla="*/ 2743187 w 2743187"/>
              <a:gd name="connsiteY2" fmla="*/ 2920188 h 5317490"/>
              <a:gd name="connsiteX3" fmla="*/ 2743187 w 2743187"/>
              <a:gd name="connsiteY3" fmla="*/ 5317490 h 5317490"/>
              <a:gd name="connsiteX4" fmla="*/ 2743187 w 2743187"/>
              <a:gd name="connsiteY4" fmla="*/ 5317490 h 5317490"/>
              <a:gd name="connsiteX5" fmla="*/ 457207 w 2743187"/>
              <a:gd name="connsiteY5" fmla="*/ 5317490 h 5317490"/>
              <a:gd name="connsiteX6" fmla="*/ 0 w 2743187"/>
              <a:gd name="connsiteY6" fmla="*/ 4860283 h 5317490"/>
              <a:gd name="connsiteX7" fmla="*/ 0 w 2743187"/>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1474839 w 3746070"/>
              <a:gd name="connsiteY0" fmla="*/ 301342 h 5604083"/>
              <a:gd name="connsiteX1" fmla="*/ 3746070 w 3746070"/>
              <a:gd name="connsiteY1" fmla="*/ 286593 h 5604083"/>
              <a:gd name="connsiteX2" fmla="*/ 2743187 w 3746070"/>
              <a:gd name="connsiteY2" fmla="*/ 3206781 h 5604083"/>
              <a:gd name="connsiteX3" fmla="*/ 2743187 w 3746070"/>
              <a:gd name="connsiteY3" fmla="*/ 5604083 h 5604083"/>
              <a:gd name="connsiteX4" fmla="*/ 2743187 w 3746070"/>
              <a:gd name="connsiteY4" fmla="*/ 5604083 h 5604083"/>
              <a:gd name="connsiteX5" fmla="*/ 457207 w 3746070"/>
              <a:gd name="connsiteY5" fmla="*/ 5604083 h 5604083"/>
              <a:gd name="connsiteX6" fmla="*/ 0 w 3746070"/>
              <a:gd name="connsiteY6" fmla="*/ 5146876 h 5604083"/>
              <a:gd name="connsiteX7" fmla="*/ 1474839 w 3746070"/>
              <a:gd name="connsiteY7" fmla="*/ 301342 h 5604083"/>
              <a:gd name="connsiteX0" fmla="*/ 1474839 w 3746070"/>
              <a:gd name="connsiteY0" fmla="*/ 14749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1474839 w 3746070"/>
              <a:gd name="connsiteY7" fmla="*/ 14749 h 5317490"/>
              <a:gd name="connsiteX0" fmla="*/ 1474839 w 3746448"/>
              <a:gd name="connsiteY0" fmla="*/ 24549 h 5327290"/>
              <a:gd name="connsiteX1" fmla="*/ 3746070 w 3746448"/>
              <a:gd name="connsiteY1" fmla="*/ 9800 h 5327290"/>
              <a:gd name="connsiteX2" fmla="*/ 2743187 w 3746448"/>
              <a:gd name="connsiteY2" fmla="*/ 2929988 h 5327290"/>
              <a:gd name="connsiteX3" fmla="*/ 2743187 w 3746448"/>
              <a:gd name="connsiteY3" fmla="*/ 5327290 h 5327290"/>
              <a:gd name="connsiteX4" fmla="*/ 2743187 w 3746448"/>
              <a:gd name="connsiteY4" fmla="*/ 5327290 h 5327290"/>
              <a:gd name="connsiteX5" fmla="*/ 457207 w 3746448"/>
              <a:gd name="connsiteY5" fmla="*/ 5327290 h 5327290"/>
              <a:gd name="connsiteX6" fmla="*/ 0 w 3746448"/>
              <a:gd name="connsiteY6" fmla="*/ 4870083 h 5327290"/>
              <a:gd name="connsiteX7" fmla="*/ 1474839 w 3746448"/>
              <a:gd name="connsiteY7" fmla="*/ 24549 h 5327290"/>
              <a:gd name="connsiteX0" fmla="*/ 1474839 w 4329495"/>
              <a:gd name="connsiteY0" fmla="*/ 24549 h 5327290"/>
              <a:gd name="connsiteX1" fmla="*/ 3746070 w 4329495"/>
              <a:gd name="connsiteY1" fmla="*/ 9800 h 5327290"/>
              <a:gd name="connsiteX2" fmla="*/ 2743187 w 4329495"/>
              <a:gd name="connsiteY2" fmla="*/ 2929988 h 5327290"/>
              <a:gd name="connsiteX3" fmla="*/ 2743187 w 4329495"/>
              <a:gd name="connsiteY3" fmla="*/ 5327290 h 5327290"/>
              <a:gd name="connsiteX4" fmla="*/ 2743187 w 4329495"/>
              <a:gd name="connsiteY4" fmla="*/ 5327290 h 5327290"/>
              <a:gd name="connsiteX5" fmla="*/ 457207 w 4329495"/>
              <a:gd name="connsiteY5" fmla="*/ 5327290 h 5327290"/>
              <a:gd name="connsiteX6" fmla="*/ 0 w 4329495"/>
              <a:gd name="connsiteY6" fmla="*/ 4870083 h 5327290"/>
              <a:gd name="connsiteX7" fmla="*/ 1474839 w 4329495"/>
              <a:gd name="connsiteY7" fmla="*/ 24549 h 5327290"/>
              <a:gd name="connsiteX0" fmla="*/ 1474839 w 4462843"/>
              <a:gd name="connsiteY0" fmla="*/ 24549 h 6941549"/>
              <a:gd name="connsiteX1" fmla="*/ 3746070 w 4462843"/>
              <a:gd name="connsiteY1" fmla="*/ 9800 h 6941549"/>
              <a:gd name="connsiteX2" fmla="*/ 3406864 w 4462843"/>
              <a:gd name="connsiteY2" fmla="*/ 6941549 h 6941549"/>
              <a:gd name="connsiteX3" fmla="*/ 2743187 w 4462843"/>
              <a:gd name="connsiteY3" fmla="*/ 5327290 h 6941549"/>
              <a:gd name="connsiteX4" fmla="*/ 2743187 w 4462843"/>
              <a:gd name="connsiteY4" fmla="*/ 5327290 h 6941549"/>
              <a:gd name="connsiteX5" fmla="*/ 457207 w 4462843"/>
              <a:gd name="connsiteY5" fmla="*/ 5327290 h 6941549"/>
              <a:gd name="connsiteX6" fmla="*/ 0 w 4462843"/>
              <a:gd name="connsiteY6" fmla="*/ 4870083 h 6941549"/>
              <a:gd name="connsiteX7" fmla="*/ 1474839 w 4462843"/>
              <a:gd name="connsiteY7" fmla="*/ 24549 h 6941549"/>
              <a:gd name="connsiteX0" fmla="*/ 1474839 w 4532782"/>
              <a:gd name="connsiteY0" fmla="*/ 24549 h 6941549"/>
              <a:gd name="connsiteX1" fmla="*/ 3746070 w 4532782"/>
              <a:gd name="connsiteY1" fmla="*/ 9800 h 6941549"/>
              <a:gd name="connsiteX2" fmla="*/ 3406864 w 4532782"/>
              <a:gd name="connsiteY2" fmla="*/ 6941549 h 6941549"/>
              <a:gd name="connsiteX3" fmla="*/ 2743187 w 4532782"/>
              <a:gd name="connsiteY3" fmla="*/ 5327290 h 6941549"/>
              <a:gd name="connsiteX4" fmla="*/ 2743187 w 4532782"/>
              <a:gd name="connsiteY4" fmla="*/ 5327290 h 6941549"/>
              <a:gd name="connsiteX5" fmla="*/ 457207 w 4532782"/>
              <a:gd name="connsiteY5" fmla="*/ 5327290 h 6941549"/>
              <a:gd name="connsiteX6" fmla="*/ 0 w 4532782"/>
              <a:gd name="connsiteY6" fmla="*/ 4870083 h 6941549"/>
              <a:gd name="connsiteX7" fmla="*/ 1474839 w 4532782"/>
              <a:gd name="connsiteY7" fmla="*/ 24549 h 6941549"/>
              <a:gd name="connsiteX0" fmla="*/ 1474839 w 4530802"/>
              <a:gd name="connsiteY0" fmla="*/ 24549 h 6906648"/>
              <a:gd name="connsiteX1" fmla="*/ 3746070 w 4530802"/>
              <a:gd name="connsiteY1" fmla="*/ 9800 h 6906648"/>
              <a:gd name="connsiteX2" fmla="*/ 3399884 w 4530802"/>
              <a:gd name="connsiteY2" fmla="*/ 6906648 h 6906648"/>
              <a:gd name="connsiteX3" fmla="*/ 2743187 w 4530802"/>
              <a:gd name="connsiteY3" fmla="*/ 5327290 h 6906648"/>
              <a:gd name="connsiteX4" fmla="*/ 2743187 w 4530802"/>
              <a:gd name="connsiteY4" fmla="*/ 5327290 h 6906648"/>
              <a:gd name="connsiteX5" fmla="*/ 457207 w 4530802"/>
              <a:gd name="connsiteY5" fmla="*/ 5327290 h 6906648"/>
              <a:gd name="connsiteX6" fmla="*/ 0 w 4530802"/>
              <a:gd name="connsiteY6" fmla="*/ 4870083 h 6906648"/>
              <a:gd name="connsiteX7" fmla="*/ 1474839 w 4530802"/>
              <a:gd name="connsiteY7" fmla="*/ 24549 h 6906648"/>
              <a:gd name="connsiteX0" fmla="*/ 1474839 w 4596030"/>
              <a:gd name="connsiteY0" fmla="*/ 24549 h 6906648"/>
              <a:gd name="connsiteX1" fmla="*/ 3746070 w 4596030"/>
              <a:gd name="connsiteY1" fmla="*/ 9800 h 6906648"/>
              <a:gd name="connsiteX2" fmla="*/ 3399884 w 4596030"/>
              <a:gd name="connsiteY2" fmla="*/ 6906648 h 6906648"/>
              <a:gd name="connsiteX3" fmla="*/ 2743187 w 4596030"/>
              <a:gd name="connsiteY3" fmla="*/ 5327290 h 6906648"/>
              <a:gd name="connsiteX4" fmla="*/ 2743187 w 4596030"/>
              <a:gd name="connsiteY4" fmla="*/ 5327290 h 6906648"/>
              <a:gd name="connsiteX5" fmla="*/ 457207 w 4596030"/>
              <a:gd name="connsiteY5" fmla="*/ 5327290 h 6906648"/>
              <a:gd name="connsiteX6" fmla="*/ 0 w 4596030"/>
              <a:gd name="connsiteY6" fmla="*/ 4870083 h 6906648"/>
              <a:gd name="connsiteX7" fmla="*/ 1474839 w 4596030"/>
              <a:gd name="connsiteY7" fmla="*/ 24549 h 6906648"/>
              <a:gd name="connsiteX0" fmla="*/ 1474839 w 4634383"/>
              <a:gd name="connsiteY0" fmla="*/ 18403 h 6900502"/>
              <a:gd name="connsiteX1" fmla="*/ 3801912 w 4634383"/>
              <a:gd name="connsiteY1" fmla="*/ 10635 h 6900502"/>
              <a:gd name="connsiteX2" fmla="*/ 3399884 w 4634383"/>
              <a:gd name="connsiteY2" fmla="*/ 6900502 h 6900502"/>
              <a:gd name="connsiteX3" fmla="*/ 2743187 w 4634383"/>
              <a:gd name="connsiteY3" fmla="*/ 5321144 h 6900502"/>
              <a:gd name="connsiteX4" fmla="*/ 2743187 w 4634383"/>
              <a:gd name="connsiteY4" fmla="*/ 5321144 h 6900502"/>
              <a:gd name="connsiteX5" fmla="*/ 457207 w 4634383"/>
              <a:gd name="connsiteY5" fmla="*/ 5321144 h 6900502"/>
              <a:gd name="connsiteX6" fmla="*/ 0 w 4634383"/>
              <a:gd name="connsiteY6" fmla="*/ 4863937 h 6900502"/>
              <a:gd name="connsiteX7" fmla="*/ 1474839 w 4634383"/>
              <a:gd name="connsiteY7" fmla="*/ 18403 h 6900502"/>
              <a:gd name="connsiteX0" fmla="*/ 1474839 w 4742182"/>
              <a:gd name="connsiteY0" fmla="*/ 18403 h 6900502"/>
              <a:gd name="connsiteX1" fmla="*/ 3801912 w 4742182"/>
              <a:gd name="connsiteY1" fmla="*/ 10635 h 6900502"/>
              <a:gd name="connsiteX2" fmla="*/ 3399884 w 4742182"/>
              <a:gd name="connsiteY2" fmla="*/ 6900502 h 6900502"/>
              <a:gd name="connsiteX3" fmla="*/ 2743187 w 4742182"/>
              <a:gd name="connsiteY3" fmla="*/ 5321144 h 6900502"/>
              <a:gd name="connsiteX4" fmla="*/ 2743187 w 4742182"/>
              <a:gd name="connsiteY4" fmla="*/ 5321144 h 6900502"/>
              <a:gd name="connsiteX5" fmla="*/ 457207 w 4742182"/>
              <a:gd name="connsiteY5" fmla="*/ 5321144 h 6900502"/>
              <a:gd name="connsiteX6" fmla="*/ 0 w 4742182"/>
              <a:gd name="connsiteY6" fmla="*/ 4863937 h 6900502"/>
              <a:gd name="connsiteX7" fmla="*/ 1474839 w 4742182"/>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2743187 w 4738655"/>
              <a:gd name="connsiteY4" fmla="*/ 5321144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1772946 w 4738655"/>
              <a:gd name="connsiteY3" fmla="*/ 6891678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3141069 w 6867615"/>
              <a:gd name="connsiteY4" fmla="*/ 6270445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848109 w 6867615"/>
              <a:gd name="connsiteY5" fmla="*/ 4085657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128960 w 6867615"/>
              <a:gd name="connsiteY5" fmla="*/ 4863937 h 6900502"/>
              <a:gd name="connsiteX6" fmla="*/ 3603799 w 6867615"/>
              <a:gd name="connsiteY6"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7051027"/>
              <a:gd name="connsiteY0" fmla="*/ 1179 h 6896724"/>
              <a:gd name="connsiteX1" fmla="*/ 5930872 w 7051027"/>
              <a:gd name="connsiteY1" fmla="*/ 14352 h 6896724"/>
              <a:gd name="connsiteX2" fmla="*/ 6053499 w 7051027"/>
              <a:gd name="connsiteY2" fmla="*/ 6896724 h 6896724"/>
              <a:gd name="connsiteX3" fmla="*/ 0 w 7051027"/>
              <a:gd name="connsiteY3" fmla="*/ 6888415 h 6896724"/>
              <a:gd name="connsiteX4" fmla="*/ 20941 w 7051027"/>
              <a:gd name="connsiteY4" fmla="*/ 5380703 h 6896724"/>
              <a:gd name="connsiteX5" fmla="*/ 3610779 w 7051027"/>
              <a:gd name="connsiteY5" fmla="*/ 1179 h 6896724"/>
              <a:gd name="connsiteX0" fmla="*/ 3610779 w 6803168"/>
              <a:gd name="connsiteY0" fmla="*/ 1179 h 6896775"/>
              <a:gd name="connsiteX1" fmla="*/ 5930872 w 6803168"/>
              <a:gd name="connsiteY1" fmla="*/ 14352 h 6896775"/>
              <a:gd name="connsiteX2" fmla="*/ 6053499 w 6803168"/>
              <a:gd name="connsiteY2" fmla="*/ 6896724 h 6896775"/>
              <a:gd name="connsiteX3" fmla="*/ 0 w 6803168"/>
              <a:gd name="connsiteY3" fmla="*/ 6888415 h 6896775"/>
              <a:gd name="connsiteX4" fmla="*/ 20941 w 6803168"/>
              <a:gd name="connsiteY4" fmla="*/ 5380703 h 6896775"/>
              <a:gd name="connsiteX5" fmla="*/ 3610779 w 6803168"/>
              <a:gd name="connsiteY5" fmla="*/ 1179 h 6896775"/>
              <a:gd name="connsiteX0" fmla="*/ 3610779 w 6901824"/>
              <a:gd name="connsiteY0" fmla="*/ 13287 h 6908883"/>
              <a:gd name="connsiteX1" fmla="*/ 6065784 w 6901824"/>
              <a:gd name="connsiteY1" fmla="*/ 11470 h 6908883"/>
              <a:gd name="connsiteX2" fmla="*/ 6053499 w 6901824"/>
              <a:gd name="connsiteY2" fmla="*/ 6908832 h 6908883"/>
              <a:gd name="connsiteX3" fmla="*/ 0 w 6901824"/>
              <a:gd name="connsiteY3" fmla="*/ 6900523 h 6908883"/>
              <a:gd name="connsiteX4" fmla="*/ 20941 w 6901824"/>
              <a:gd name="connsiteY4" fmla="*/ 5392811 h 6908883"/>
              <a:gd name="connsiteX5" fmla="*/ 3610779 w 6901824"/>
              <a:gd name="connsiteY5" fmla="*/ 13287 h 6908883"/>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2883756 w 6066056"/>
              <a:gd name="connsiteY0" fmla="*/ 19750 h 6907842"/>
              <a:gd name="connsiteX1" fmla="*/ 6065784 w 6066056"/>
              <a:gd name="connsiteY1" fmla="*/ 10438 h 6907842"/>
              <a:gd name="connsiteX2" fmla="*/ 6053499 w 6066056"/>
              <a:gd name="connsiteY2" fmla="*/ 6907800 h 6907842"/>
              <a:gd name="connsiteX3" fmla="*/ 0 w 6066056"/>
              <a:gd name="connsiteY3" fmla="*/ 6899491 h 6907842"/>
              <a:gd name="connsiteX4" fmla="*/ 20941 w 6066056"/>
              <a:gd name="connsiteY4" fmla="*/ 5391779 h 6907842"/>
              <a:gd name="connsiteX5" fmla="*/ 2883756 w 6066056"/>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0 h 6918211"/>
              <a:gd name="connsiteX1" fmla="*/ 6065784 w 6066057"/>
              <a:gd name="connsiteY1" fmla="*/ 20807 h 6918211"/>
              <a:gd name="connsiteX2" fmla="*/ 6053499 w 6066057"/>
              <a:gd name="connsiteY2" fmla="*/ 6918169 h 6918211"/>
              <a:gd name="connsiteX3" fmla="*/ 0 w 6066057"/>
              <a:gd name="connsiteY3" fmla="*/ 6909860 h 6918211"/>
              <a:gd name="connsiteX4" fmla="*/ 2891251 w 6066057"/>
              <a:gd name="connsiteY4" fmla="*/ 0 h 6918211"/>
              <a:gd name="connsiteX0" fmla="*/ 2891251 w 6073557"/>
              <a:gd name="connsiteY0" fmla="*/ 1100 h 6919310"/>
              <a:gd name="connsiteX1" fmla="*/ 6073285 w 6073557"/>
              <a:gd name="connsiteY1" fmla="*/ 14377 h 6919310"/>
              <a:gd name="connsiteX2" fmla="*/ 6053499 w 6073557"/>
              <a:gd name="connsiteY2" fmla="*/ 6919269 h 6919310"/>
              <a:gd name="connsiteX3" fmla="*/ 0 w 6073557"/>
              <a:gd name="connsiteY3" fmla="*/ 6910960 h 6919310"/>
              <a:gd name="connsiteX4" fmla="*/ 2891251 w 6073557"/>
              <a:gd name="connsiteY4" fmla="*/ 1100 h 6919310"/>
              <a:gd name="connsiteX0" fmla="*/ 2891251 w 6073557"/>
              <a:gd name="connsiteY0" fmla="*/ 1100 h 6911781"/>
              <a:gd name="connsiteX1" fmla="*/ 6073285 w 6073557"/>
              <a:gd name="connsiteY1" fmla="*/ 14377 h 6911781"/>
              <a:gd name="connsiteX2" fmla="*/ 6068502 w 6073557"/>
              <a:gd name="connsiteY2" fmla="*/ 6911739 h 6911781"/>
              <a:gd name="connsiteX3" fmla="*/ 0 w 6073557"/>
              <a:gd name="connsiteY3" fmla="*/ 6910960 h 6911781"/>
              <a:gd name="connsiteX4" fmla="*/ 2891251 w 6073557"/>
              <a:gd name="connsiteY4" fmla="*/ 1100 h 6911781"/>
              <a:gd name="connsiteX0" fmla="*/ 2906254 w 6088560"/>
              <a:gd name="connsiteY0" fmla="*/ 1100 h 6933549"/>
              <a:gd name="connsiteX1" fmla="*/ 6088288 w 6088560"/>
              <a:gd name="connsiteY1" fmla="*/ 14377 h 6933549"/>
              <a:gd name="connsiteX2" fmla="*/ 6083505 w 6088560"/>
              <a:gd name="connsiteY2" fmla="*/ 6911739 h 6933549"/>
              <a:gd name="connsiteX3" fmla="*/ 0 w 6088560"/>
              <a:gd name="connsiteY3" fmla="*/ 6933549 h 6933549"/>
              <a:gd name="connsiteX4" fmla="*/ 2906254 w 6088560"/>
              <a:gd name="connsiteY4" fmla="*/ 1100 h 693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560" h="6933549">
                <a:moveTo>
                  <a:pt x="2906254" y="1100"/>
                </a:moveTo>
                <a:cubicBezTo>
                  <a:pt x="2886583" y="20764"/>
                  <a:pt x="6122707" y="-20036"/>
                  <a:pt x="6088288" y="14377"/>
                </a:cubicBezTo>
                <a:cubicBezTo>
                  <a:pt x="6085823" y="-624"/>
                  <a:pt x="6087401" y="6931462"/>
                  <a:pt x="6083505" y="6911739"/>
                </a:cubicBezTo>
                <a:lnTo>
                  <a:pt x="0" y="6933549"/>
                </a:lnTo>
                <a:cubicBezTo>
                  <a:pt x="446589" y="5284879"/>
                  <a:pt x="1417849" y="2444249"/>
                  <a:pt x="2906254" y="1100"/>
                </a:cubicBezTo>
                <a:close/>
              </a:path>
            </a:pathLst>
          </a:custGeom>
          <a:solidFill>
            <a:srgbClr val="3B2E82"/>
          </a:solidFill>
        </p:spPr>
        <p:txBody>
          <a:bodyPr anchor="ctr" anchorCtr="0">
            <a:normAutofit/>
          </a:bodyPr>
          <a:lstStyle>
            <a:lvl1pPr marL="0" indent="0" algn="ctr">
              <a:buFontTx/>
              <a:buNone/>
              <a:defRPr sz="1500" baseline="0">
                <a:solidFill>
                  <a:schemeClr val="bg1"/>
                </a:solidFill>
                <a:latin typeface="MuktaMahee Regular" panose="020B0000000000000000" pitchFamily="34" charset="77"/>
              </a:defRPr>
            </a:lvl1pPr>
          </a:lstStyle>
          <a:p>
            <a:r>
              <a:rPr lang="en-US" dirty="0"/>
              <a:t>[ Insert Picture ]</a:t>
            </a:r>
          </a:p>
        </p:txBody>
      </p:sp>
      <p:sp>
        <p:nvSpPr>
          <p:cNvPr id="2" name="Title 1"/>
          <p:cNvSpPr>
            <a:spLocks noGrp="1"/>
          </p:cNvSpPr>
          <p:nvPr>
            <p:ph type="title"/>
          </p:nvPr>
        </p:nvSpPr>
        <p:spPr>
          <a:xfrm>
            <a:off x="426460" y="814748"/>
            <a:ext cx="7681906" cy="513659"/>
          </a:xfrm>
          <a:prstGeom prst="rect">
            <a:avLst/>
          </a:prstGeom>
        </p:spPr>
        <p:txBody>
          <a:bodyPr anchor="t" anchorCtr="0">
            <a:noAutofit/>
          </a:bodyPr>
          <a:lstStyle>
            <a:lvl1pPr>
              <a:defRPr sz="3800" b="0" i="0" kern="0" spc="100" baseline="0">
                <a:solidFill>
                  <a:schemeClr val="tx1"/>
                </a:solidFill>
                <a:latin typeface="IvyPresto Display SemiBold" panose="020B0404020101010102"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30960" y="334552"/>
            <a:ext cx="7677406" cy="293791"/>
          </a:xfrm>
          <a:prstGeom prst="rect">
            <a:avLst/>
          </a:prstGeom>
        </p:spPr>
        <p:txBody>
          <a:bodyPr anchor="t" anchorCtr="0">
            <a:noAutofit/>
          </a:bodyPr>
          <a:lstStyle>
            <a:lvl1pPr marL="0" indent="0">
              <a:buNone/>
              <a:defRPr sz="1500" b="1" kern="0" spc="20" baseline="0">
                <a:solidFill>
                  <a:srgbClr val="F7543D">
                    <a:alpha val="50000"/>
                  </a:srgb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94131" y="2674128"/>
            <a:ext cx="5157783" cy="580261"/>
          </a:xfrm>
          <a:prstGeom prst="rect">
            <a:avLst/>
          </a:prstGeom>
        </p:spPr>
        <p:txBody>
          <a:bodyPr anchor="t" anchorCtr="0">
            <a:noAutofit/>
          </a:bodyPr>
          <a:lstStyle>
            <a:lvl1pPr marL="0" indent="0">
              <a:lnSpc>
                <a:spcPts val="3000"/>
              </a:lnSpc>
              <a:buNone/>
              <a:defRPr sz="2500" b="0" i="0" kern="0" spc="0" baseline="0">
                <a:solidFill>
                  <a:schemeClr val="tx1"/>
                </a:solidFill>
                <a:latin typeface="MuktaMahee Medium" panose="020B0000000000000000"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bg1"/>
                </a:solidFill>
              </a:defRPr>
            </a:lvl1pPr>
          </a:lstStyle>
          <a:p>
            <a:fld id="{A738FFEA-31A8-2A45-BE95-11B41D2245F5}" type="slidenum">
              <a:rPr lang="en-US" smtClean="0"/>
              <a:pPr/>
              <a:t>‹#›</a:t>
            </a:fld>
            <a:endParaRPr lang="en-US" dirty="0"/>
          </a:p>
        </p:txBody>
      </p:sp>
      <p:sp>
        <p:nvSpPr>
          <p:cNvPr id="18" name="Text Placeholder 17">
            <a:extLst>
              <a:ext uri="{FF2B5EF4-FFF2-40B4-BE49-F238E27FC236}">
                <a16:creationId xmlns:a16="http://schemas.microsoft.com/office/drawing/2014/main" id="{AB857902-7C07-AB4B-926B-5D21B323C397}"/>
              </a:ext>
            </a:extLst>
          </p:cNvPr>
          <p:cNvSpPr>
            <a:spLocks noGrp="1"/>
          </p:cNvSpPr>
          <p:nvPr>
            <p:ph type="body" sz="quarter" idx="14"/>
          </p:nvPr>
        </p:nvSpPr>
        <p:spPr>
          <a:xfrm>
            <a:off x="794130" y="3600471"/>
            <a:ext cx="5157775" cy="2165147"/>
          </a:xfrm>
          <a:prstGeom prst="rect">
            <a:avLst/>
          </a:prstGeom>
        </p:spPr>
        <p:txBody>
          <a:bodyPr>
            <a:noAutofit/>
          </a:bodyPr>
          <a:lstStyle>
            <a:lvl1pPr marL="0" indent="0">
              <a:lnSpc>
                <a:spcPts val="2600"/>
              </a:lnSpc>
              <a:spcBef>
                <a:spcPts val="0"/>
              </a:spcBef>
              <a:buFontTx/>
              <a:buNone/>
              <a:defRPr sz="1600" kern="0" spc="10" baseline="0">
                <a:solidFill>
                  <a:schemeClr val="tx1"/>
                </a:solidFill>
                <a:latin typeface="IvyPresto Text" panose="020B0404020101010102" pitchFamily="34" charset="0"/>
              </a:defRPr>
            </a:lvl1pPr>
          </a:lstStyle>
          <a:p>
            <a:pPr lvl="0"/>
            <a:r>
              <a:rPr lang="en-US"/>
              <a:t>Click to edit Master text styles</a:t>
            </a:r>
          </a:p>
        </p:txBody>
      </p:sp>
    </p:spTree>
    <p:extLst>
      <p:ext uri="{BB962C8B-B14F-4D97-AF65-F5344CB8AC3E}">
        <p14:creationId xmlns:p14="http://schemas.microsoft.com/office/powerpoint/2010/main" val="2648354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Text 2">
    <p:spTree>
      <p:nvGrpSpPr>
        <p:cNvPr id="1" name=""/>
        <p:cNvGrpSpPr/>
        <p:nvPr/>
      </p:nvGrpSpPr>
      <p:grpSpPr>
        <a:xfrm>
          <a:off x="0" y="0"/>
          <a:ext cx="0" cy="0"/>
          <a:chOff x="0" y="0"/>
          <a:chExt cx="0" cy="0"/>
        </a:xfrm>
      </p:grpSpPr>
      <p:sp>
        <p:nvSpPr>
          <p:cNvPr id="10" name="Picture Placeholder 46">
            <a:extLst>
              <a:ext uri="{FF2B5EF4-FFF2-40B4-BE49-F238E27FC236}">
                <a16:creationId xmlns:a16="http://schemas.microsoft.com/office/drawing/2014/main" id="{EEAE2AD6-3A45-744B-8406-A8FAC5FEB781}"/>
              </a:ext>
            </a:extLst>
          </p:cNvPr>
          <p:cNvSpPr>
            <a:spLocks noGrp="1"/>
          </p:cNvSpPr>
          <p:nvPr>
            <p:ph type="pic" sz="quarter" idx="18" hasCustomPrompt="1"/>
          </p:nvPr>
        </p:nvSpPr>
        <p:spPr>
          <a:xfrm>
            <a:off x="-14772" y="-20440"/>
            <a:ext cx="9184703" cy="6921450"/>
          </a:xfrm>
          <a:custGeom>
            <a:avLst/>
            <a:gdLst>
              <a:gd name="connsiteX0" fmla="*/ 0 w 2743187"/>
              <a:gd name="connsiteY0" fmla="*/ 0 h 2854509"/>
              <a:gd name="connsiteX1" fmla="*/ 2285980 w 2743187"/>
              <a:gd name="connsiteY1" fmla="*/ 0 h 2854509"/>
              <a:gd name="connsiteX2" fmla="*/ 2743187 w 2743187"/>
              <a:gd name="connsiteY2" fmla="*/ 457207 h 2854509"/>
              <a:gd name="connsiteX3" fmla="*/ 2743187 w 2743187"/>
              <a:gd name="connsiteY3" fmla="*/ 2854509 h 2854509"/>
              <a:gd name="connsiteX4" fmla="*/ 2743187 w 2743187"/>
              <a:gd name="connsiteY4" fmla="*/ 2854509 h 2854509"/>
              <a:gd name="connsiteX5" fmla="*/ 457207 w 2743187"/>
              <a:gd name="connsiteY5" fmla="*/ 2854509 h 2854509"/>
              <a:gd name="connsiteX6" fmla="*/ 0 w 2743187"/>
              <a:gd name="connsiteY6" fmla="*/ 2397302 h 2854509"/>
              <a:gd name="connsiteX7" fmla="*/ 0 w 2743187"/>
              <a:gd name="connsiteY7" fmla="*/ 0 h 2854509"/>
              <a:gd name="connsiteX0" fmla="*/ 0 w 2743187"/>
              <a:gd name="connsiteY0" fmla="*/ 2462981 h 5317490"/>
              <a:gd name="connsiteX1" fmla="*/ 1460070 w 2743187"/>
              <a:gd name="connsiteY1" fmla="*/ 0 h 5317490"/>
              <a:gd name="connsiteX2" fmla="*/ 2743187 w 2743187"/>
              <a:gd name="connsiteY2" fmla="*/ 2920188 h 5317490"/>
              <a:gd name="connsiteX3" fmla="*/ 2743187 w 2743187"/>
              <a:gd name="connsiteY3" fmla="*/ 5317490 h 5317490"/>
              <a:gd name="connsiteX4" fmla="*/ 2743187 w 2743187"/>
              <a:gd name="connsiteY4" fmla="*/ 5317490 h 5317490"/>
              <a:gd name="connsiteX5" fmla="*/ 457207 w 2743187"/>
              <a:gd name="connsiteY5" fmla="*/ 5317490 h 5317490"/>
              <a:gd name="connsiteX6" fmla="*/ 0 w 2743187"/>
              <a:gd name="connsiteY6" fmla="*/ 4860283 h 5317490"/>
              <a:gd name="connsiteX7" fmla="*/ 0 w 2743187"/>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1474839 w 3746070"/>
              <a:gd name="connsiteY0" fmla="*/ 301342 h 5604083"/>
              <a:gd name="connsiteX1" fmla="*/ 3746070 w 3746070"/>
              <a:gd name="connsiteY1" fmla="*/ 286593 h 5604083"/>
              <a:gd name="connsiteX2" fmla="*/ 2743187 w 3746070"/>
              <a:gd name="connsiteY2" fmla="*/ 3206781 h 5604083"/>
              <a:gd name="connsiteX3" fmla="*/ 2743187 w 3746070"/>
              <a:gd name="connsiteY3" fmla="*/ 5604083 h 5604083"/>
              <a:gd name="connsiteX4" fmla="*/ 2743187 w 3746070"/>
              <a:gd name="connsiteY4" fmla="*/ 5604083 h 5604083"/>
              <a:gd name="connsiteX5" fmla="*/ 457207 w 3746070"/>
              <a:gd name="connsiteY5" fmla="*/ 5604083 h 5604083"/>
              <a:gd name="connsiteX6" fmla="*/ 0 w 3746070"/>
              <a:gd name="connsiteY6" fmla="*/ 5146876 h 5604083"/>
              <a:gd name="connsiteX7" fmla="*/ 1474839 w 3746070"/>
              <a:gd name="connsiteY7" fmla="*/ 301342 h 5604083"/>
              <a:gd name="connsiteX0" fmla="*/ 1474839 w 3746070"/>
              <a:gd name="connsiteY0" fmla="*/ 14749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1474839 w 3746070"/>
              <a:gd name="connsiteY7" fmla="*/ 14749 h 5317490"/>
              <a:gd name="connsiteX0" fmla="*/ 1474839 w 3746448"/>
              <a:gd name="connsiteY0" fmla="*/ 24549 h 5327290"/>
              <a:gd name="connsiteX1" fmla="*/ 3746070 w 3746448"/>
              <a:gd name="connsiteY1" fmla="*/ 9800 h 5327290"/>
              <a:gd name="connsiteX2" fmla="*/ 2743187 w 3746448"/>
              <a:gd name="connsiteY2" fmla="*/ 2929988 h 5327290"/>
              <a:gd name="connsiteX3" fmla="*/ 2743187 w 3746448"/>
              <a:gd name="connsiteY3" fmla="*/ 5327290 h 5327290"/>
              <a:gd name="connsiteX4" fmla="*/ 2743187 w 3746448"/>
              <a:gd name="connsiteY4" fmla="*/ 5327290 h 5327290"/>
              <a:gd name="connsiteX5" fmla="*/ 457207 w 3746448"/>
              <a:gd name="connsiteY5" fmla="*/ 5327290 h 5327290"/>
              <a:gd name="connsiteX6" fmla="*/ 0 w 3746448"/>
              <a:gd name="connsiteY6" fmla="*/ 4870083 h 5327290"/>
              <a:gd name="connsiteX7" fmla="*/ 1474839 w 3746448"/>
              <a:gd name="connsiteY7" fmla="*/ 24549 h 5327290"/>
              <a:gd name="connsiteX0" fmla="*/ 1474839 w 4329495"/>
              <a:gd name="connsiteY0" fmla="*/ 24549 h 5327290"/>
              <a:gd name="connsiteX1" fmla="*/ 3746070 w 4329495"/>
              <a:gd name="connsiteY1" fmla="*/ 9800 h 5327290"/>
              <a:gd name="connsiteX2" fmla="*/ 2743187 w 4329495"/>
              <a:gd name="connsiteY2" fmla="*/ 2929988 h 5327290"/>
              <a:gd name="connsiteX3" fmla="*/ 2743187 w 4329495"/>
              <a:gd name="connsiteY3" fmla="*/ 5327290 h 5327290"/>
              <a:gd name="connsiteX4" fmla="*/ 2743187 w 4329495"/>
              <a:gd name="connsiteY4" fmla="*/ 5327290 h 5327290"/>
              <a:gd name="connsiteX5" fmla="*/ 457207 w 4329495"/>
              <a:gd name="connsiteY5" fmla="*/ 5327290 h 5327290"/>
              <a:gd name="connsiteX6" fmla="*/ 0 w 4329495"/>
              <a:gd name="connsiteY6" fmla="*/ 4870083 h 5327290"/>
              <a:gd name="connsiteX7" fmla="*/ 1474839 w 4329495"/>
              <a:gd name="connsiteY7" fmla="*/ 24549 h 5327290"/>
              <a:gd name="connsiteX0" fmla="*/ 1474839 w 4462843"/>
              <a:gd name="connsiteY0" fmla="*/ 24549 h 6941549"/>
              <a:gd name="connsiteX1" fmla="*/ 3746070 w 4462843"/>
              <a:gd name="connsiteY1" fmla="*/ 9800 h 6941549"/>
              <a:gd name="connsiteX2" fmla="*/ 3406864 w 4462843"/>
              <a:gd name="connsiteY2" fmla="*/ 6941549 h 6941549"/>
              <a:gd name="connsiteX3" fmla="*/ 2743187 w 4462843"/>
              <a:gd name="connsiteY3" fmla="*/ 5327290 h 6941549"/>
              <a:gd name="connsiteX4" fmla="*/ 2743187 w 4462843"/>
              <a:gd name="connsiteY4" fmla="*/ 5327290 h 6941549"/>
              <a:gd name="connsiteX5" fmla="*/ 457207 w 4462843"/>
              <a:gd name="connsiteY5" fmla="*/ 5327290 h 6941549"/>
              <a:gd name="connsiteX6" fmla="*/ 0 w 4462843"/>
              <a:gd name="connsiteY6" fmla="*/ 4870083 h 6941549"/>
              <a:gd name="connsiteX7" fmla="*/ 1474839 w 4462843"/>
              <a:gd name="connsiteY7" fmla="*/ 24549 h 6941549"/>
              <a:gd name="connsiteX0" fmla="*/ 1474839 w 4532782"/>
              <a:gd name="connsiteY0" fmla="*/ 24549 h 6941549"/>
              <a:gd name="connsiteX1" fmla="*/ 3746070 w 4532782"/>
              <a:gd name="connsiteY1" fmla="*/ 9800 h 6941549"/>
              <a:gd name="connsiteX2" fmla="*/ 3406864 w 4532782"/>
              <a:gd name="connsiteY2" fmla="*/ 6941549 h 6941549"/>
              <a:gd name="connsiteX3" fmla="*/ 2743187 w 4532782"/>
              <a:gd name="connsiteY3" fmla="*/ 5327290 h 6941549"/>
              <a:gd name="connsiteX4" fmla="*/ 2743187 w 4532782"/>
              <a:gd name="connsiteY4" fmla="*/ 5327290 h 6941549"/>
              <a:gd name="connsiteX5" fmla="*/ 457207 w 4532782"/>
              <a:gd name="connsiteY5" fmla="*/ 5327290 h 6941549"/>
              <a:gd name="connsiteX6" fmla="*/ 0 w 4532782"/>
              <a:gd name="connsiteY6" fmla="*/ 4870083 h 6941549"/>
              <a:gd name="connsiteX7" fmla="*/ 1474839 w 4532782"/>
              <a:gd name="connsiteY7" fmla="*/ 24549 h 6941549"/>
              <a:gd name="connsiteX0" fmla="*/ 1474839 w 4530802"/>
              <a:gd name="connsiteY0" fmla="*/ 24549 h 6906648"/>
              <a:gd name="connsiteX1" fmla="*/ 3746070 w 4530802"/>
              <a:gd name="connsiteY1" fmla="*/ 9800 h 6906648"/>
              <a:gd name="connsiteX2" fmla="*/ 3399884 w 4530802"/>
              <a:gd name="connsiteY2" fmla="*/ 6906648 h 6906648"/>
              <a:gd name="connsiteX3" fmla="*/ 2743187 w 4530802"/>
              <a:gd name="connsiteY3" fmla="*/ 5327290 h 6906648"/>
              <a:gd name="connsiteX4" fmla="*/ 2743187 w 4530802"/>
              <a:gd name="connsiteY4" fmla="*/ 5327290 h 6906648"/>
              <a:gd name="connsiteX5" fmla="*/ 457207 w 4530802"/>
              <a:gd name="connsiteY5" fmla="*/ 5327290 h 6906648"/>
              <a:gd name="connsiteX6" fmla="*/ 0 w 4530802"/>
              <a:gd name="connsiteY6" fmla="*/ 4870083 h 6906648"/>
              <a:gd name="connsiteX7" fmla="*/ 1474839 w 4530802"/>
              <a:gd name="connsiteY7" fmla="*/ 24549 h 6906648"/>
              <a:gd name="connsiteX0" fmla="*/ 1474839 w 4596030"/>
              <a:gd name="connsiteY0" fmla="*/ 24549 h 6906648"/>
              <a:gd name="connsiteX1" fmla="*/ 3746070 w 4596030"/>
              <a:gd name="connsiteY1" fmla="*/ 9800 h 6906648"/>
              <a:gd name="connsiteX2" fmla="*/ 3399884 w 4596030"/>
              <a:gd name="connsiteY2" fmla="*/ 6906648 h 6906648"/>
              <a:gd name="connsiteX3" fmla="*/ 2743187 w 4596030"/>
              <a:gd name="connsiteY3" fmla="*/ 5327290 h 6906648"/>
              <a:gd name="connsiteX4" fmla="*/ 2743187 w 4596030"/>
              <a:gd name="connsiteY4" fmla="*/ 5327290 h 6906648"/>
              <a:gd name="connsiteX5" fmla="*/ 457207 w 4596030"/>
              <a:gd name="connsiteY5" fmla="*/ 5327290 h 6906648"/>
              <a:gd name="connsiteX6" fmla="*/ 0 w 4596030"/>
              <a:gd name="connsiteY6" fmla="*/ 4870083 h 6906648"/>
              <a:gd name="connsiteX7" fmla="*/ 1474839 w 4596030"/>
              <a:gd name="connsiteY7" fmla="*/ 24549 h 6906648"/>
              <a:gd name="connsiteX0" fmla="*/ 1474839 w 4634383"/>
              <a:gd name="connsiteY0" fmla="*/ 18403 h 6900502"/>
              <a:gd name="connsiteX1" fmla="*/ 3801912 w 4634383"/>
              <a:gd name="connsiteY1" fmla="*/ 10635 h 6900502"/>
              <a:gd name="connsiteX2" fmla="*/ 3399884 w 4634383"/>
              <a:gd name="connsiteY2" fmla="*/ 6900502 h 6900502"/>
              <a:gd name="connsiteX3" fmla="*/ 2743187 w 4634383"/>
              <a:gd name="connsiteY3" fmla="*/ 5321144 h 6900502"/>
              <a:gd name="connsiteX4" fmla="*/ 2743187 w 4634383"/>
              <a:gd name="connsiteY4" fmla="*/ 5321144 h 6900502"/>
              <a:gd name="connsiteX5" fmla="*/ 457207 w 4634383"/>
              <a:gd name="connsiteY5" fmla="*/ 5321144 h 6900502"/>
              <a:gd name="connsiteX6" fmla="*/ 0 w 4634383"/>
              <a:gd name="connsiteY6" fmla="*/ 4863937 h 6900502"/>
              <a:gd name="connsiteX7" fmla="*/ 1474839 w 4634383"/>
              <a:gd name="connsiteY7" fmla="*/ 18403 h 6900502"/>
              <a:gd name="connsiteX0" fmla="*/ 1474839 w 4742182"/>
              <a:gd name="connsiteY0" fmla="*/ 18403 h 6900502"/>
              <a:gd name="connsiteX1" fmla="*/ 3801912 w 4742182"/>
              <a:gd name="connsiteY1" fmla="*/ 10635 h 6900502"/>
              <a:gd name="connsiteX2" fmla="*/ 3399884 w 4742182"/>
              <a:gd name="connsiteY2" fmla="*/ 6900502 h 6900502"/>
              <a:gd name="connsiteX3" fmla="*/ 2743187 w 4742182"/>
              <a:gd name="connsiteY3" fmla="*/ 5321144 h 6900502"/>
              <a:gd name="connsiteX4" fmla="*/ 2743187 w 4742182"/>
              <a:gd name="connsiteY4" fmla="*/ 5321144 h 6900502"/>
              <a:gd name="connsiteX5" fmla="*/ 457207 w 4742182"/>
              <a:gd name="connsiteY5" fmla="*/ 5321144 h 6900502"/>
              <a:gd name="connsiteX6" fmla="*/ 0 w 4742182"/>
              <a:gd name="connsiteY6" fmla="*/ 4863937 h 6900502"/>
              <a:gd name="connsiteX7" fmla="*/ 1474839 w 4742182"/>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2743187 w 4738655"/>
              <a:gd name="connsiteY4" fmla="*/ 5321144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1772946 w 4738655"/>
              <a:gd name="connsiteY3" fmla="*/ 6891678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3141069 w 6867615"/>
              <a:gd name="connsiteY4" fmla="*/ 6270445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848109 w 6867615"/>
              <a:gd name="connsiteY5" fmla="*/ 4085657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128960 w 6867615"/>
              <a:gd name="connsiteY5" fmla="*/ 4863937 h 6900502"/>
              <a:gd name="connsiteX6" fmla="*/ 3603799 w 6867615"/>
              <a:gd name="connsiteY6"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7051027"/>
              <a:gd name="connsiteY0" fmla="*/ 1179 h 6896724"/>
              <a:gd name="connsiteX1" fmla="*/ 5930872 w 7051027"/>
              <a:gd name="connsiteY1" fmla="*/ 14352 h 6896724"/>
              <a:gd name="connsiteX2" fmla="*/ 6053499 w 7051027"/>
              <a:gd name="connsiteY2" fmla="*/ 6896724 h 6896724"/>
              <a:gd name="connsiteX3" fmla="*/ 0 w 7051027"/>
              <a:gd name="connsiteY3" fmla="*/ 6888415 h 6896724"/>
              <a:gd name="connsiteX4" fmla="*/ 20941 w 7051027"/>
              <a:gd name="connsiteY4" fmla="*/ 5380703 h 6896724"/>
              <a:gd name="connsiteX5" fmla="*/ 3610779 w 7051027"/>
              <a:gd name="connsiteY5" fmla="*/ 1179 h 6896724"/>
              <a:gd name="connsiteX0" fmla="*/ 3610779 w 6803168"/>
              <a:gd name="connsiteY0" fmla="*/ 1179 h 6896775"/>
              <a:gd name="connsiteX1" fmla="*/ 5930872 w 6803168"/>
              <a:gd name="connsiteY1" fmla="*/ 14352 h 6896775"/>
              <a:gd name="connsiteX2" fmla="*/ 6053499 w 6803168"/>
              <a:gd name="connsiteY2" fmla="*/ 6896724 h 6896775"/>
              <a:gd name="connsiteX3" fmla="*/ 0 w 6803168"/>
              <a:gd name="connsiteY3" fmla="*/ 6888415 h 6896775"/>
              <a:gd name="connsiteX4" fmla="*/ 20941 w 6803168"/>
              <a:gd name="connsiteY4" fmla="*/ 5380703 h 6896775"/>
              <a:gd name="connsiteX5" fmla="*/ 3610779 w 6803168"/>
              <a:gd name="connsiteY5" fmla="*/ 1179 h 6896775"/>
              <a:gd name="connsiteX0" fmla="*/ 3610779 w 6901824"/>
              <a:gd name="connsiteY0" fmla="*/ 13287 h 6908883"/>
              <a:gd name="connsiteX1" fmla="*/ 6065784 w 6901824"/>
              <a:gd name="connsiteY1" fmla="*/ 11470 h 6908883"/>
              <a:gd name="connsiteX2" fmla="*/ 6053499 w 6901824"/>
              <a:gd name="connsiteY2" fmla="*/ 6908832 h 6908883"/>
              <a:gd name="connsiteX3" fmla="*/ 0 w 6901824"/>
              <a:gd name="connsiteY3" fmla="*/ 6900523 h 6908883"/>
              <a:gd name="connsiteX4" fmla="*/ 20941 w 6901824"/>
              <a:gd name="connsiteY4" fmla="*/ 5392811 h 6908883"/>
              <a:gd name="connsiteX5" fmla="*/ 3610779 w 6901824"/>
              <a:gd name="connsiteY5" fmla="*/ 13287 h 6908883"/>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2883756 w 6066056"/>
              <a:gd name="connsiteY0" fmla="*/ 19750 h 6907842"/>
              <a:gd name="connsiteX1" fmla="*/ 6065784 w 6066056"/>
              <a:gd name="connsiteY1" fmla="*/ 10438 h 6907842"/>
              <a:gd name="connsiteX2" fmla="*/ 6053499 w 6066056"/>
              <a:gd name="connsiteY2" fmla="*/ 6907800 h 6907842"/>
              <a:gd name="connsiteX3" fmla="*/ 0 w 6066056"/>
              <a:gd name="connsiteY3" fmla="*/ 6899491 h 6907842"/>
              <a:gd name="connsiteX4" fmla="*/ 20941 w 6066056"/>
              <a:gd name="connsiteY4" fmla="*/ 5391779 h 6907842"/>
              <a:gd name="connsiteX5" fmla="*/ 2883756 w 6066056"/>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0 h 6918211"/>
              <a:gd name="connsiteX1" fmla="*/ 6065784 w 6066057"/>
              <a:gd name="connsiteY1" fmla="*/ 20807 h 6918211"/>
              <a:gd name="connsiteX2" fmla="*/ 6053499 w 6066057"/>
              <a:gd name="connsiteY2" fmla="*/ 6918169 h 6918211"/>
              <a:gd name="connsiteX3" fmla="*/ 0 w 6066057"/>
              <a:gd name="connsiteY3" fmla="*/ 6909860 h 6918211"/>
              <a:gd name="connsiteX4" fmla="*/ 2891251 w 6066057"/>
              <a:gd name="connsiteY4" fmla="*/ 0 h 6918211"/>
              <a:gd name="connsiteX0" fmla="*/ 2891251 w 6073557"/>
              <a:gd name="connsiteY0" fmla="*/ 1100 h 6919310"/>
              <a:gd name="connsiteX1" fmla="*/ 6073285 w 6073557"/>
              <a:gd name="connsiteY1" fmla="*/ 14377 h 6919310"/>
              <a:gd name="connsiteX2" fmla="*/ 6053499 w 6073557"/>
              <a:gd name="connsiteY2" fmla="*/ 6919269 h 6919310"/>
              <a:gd name="connsiteX3" fmla="*/ 0 w 6073557"/>
              <a:gd name="connsiteY3" fmla="*/ 6910960 h 6919310"/>
              <a:gd name="connsiteX4" fmla="*/ 2891251 w 6073557"/>
              <a:gd name="connsiteY4" fmla="*/ 1100 h 6919310"/>
              <a:gd name="connsiteX0" fmla="*/ 2891251 w 6073557"/>
              <a:gd name="connsiteY0" fmla="*/ 1100 h 6911781"/>
              <a:gd name="connsiteX1" fmla="*/ 6073285 w 6073557"/>
              <a:gd name="connsiteY1" fmla="*/ 14377 h 6911781"/>
              <a:gd name="connsiteX2" fmla="*/ 6068502 w 6073557"/>
              <a:gd name="connsiteY2" fmla="*/ 6911739 h 6911781"/>
              <a:gd name="connsiteX3" fmla="*/ 0 w 6073557"/>
              <a:gd name="connsiteY3" fmla="*/ 6910960 h 6911781"/>
              <a:gd name="connsiteX4" fmla="*/ 2891251 w 6073557"/>
              <a:gd name="connsiteY4" fmla="*/ 1100 h 6911781"/>
              <a:gd name="connsiteX0" fmla="*/ 2906254 w 6088560"/>
              <a:gd name="connsiteY0" fmla="*/ 1100 h 6933549"/>
              <a:gd name="connsiteX1" fmla="*/ 6088288 w 6088560"/>
              <a:gd name="connsiteY1" fmla="*/ 14377 h 6933549"/>
              <a:gd name="connsiteX2" fmla="*/ 6083505 w 6088560"/>
              <a:gd name="connsiteY2" fmla="*/ 6911739 h 6933549"/>
              <a:gd name="connsiteX3" fmla="*/ 0 w 6088560"/>
              <a:gd name="connsiteY3" fmla="*/ 6933549 h 6933549"/>
              <a:gd name="connsiteX4" fmla="*/ 2906254 w 6088560"/>
              <a:gd name="connsiteY4" fmla="*/ 1100 h 6933549"/>
              <a:gd name="connsiteX0" fmla="*/ 2906254 w 9163888"/>
              <a:gd name="connsiteY0" fmla="*/ 14528 h 6946977"/>
              <a:gd name="connsiteX1" fmla="*/ 9163748 w 9163888"/>
              <a:gd name="connsiteY1" fmla="*/ 11253 h 6946977"/>
              <a:gd name="connsiteX2" fmla="*/ 6083505 w 9163888"/>
              <a:gd name="connsiteY2" fmla="*/ 6925167 h 6946977"/>
              <a:gd name="connsiteX3" fmla="*/ 0 w 9163888"/>
              <a:gd name="connsiteY3" fmla="*/ 6946977 h 6946977"/>
              <a:gd name="connsiteX4" fmla="*/ 2906254 w 9163888"/>
              <a:gd name="connsiteY4" fmla="*/ 14528 h 6946977"/>
              <a:gd name="connsiteX0" fmla="*/ 2906254 w 9163888"/>
              <a:gd name="connsiteY0" fmla="*/ 14528 h 6946977"/>
              <a:gd name="connsiteX1" fmla="*/ 9163748 w 9163888"/>
              <a:gd name="connsiteY1" fmla="*/ 11253 h 6946977"/>
              <a:gd name="connsiteX2" fmla="*/ 6256655 w 9163888"/>
              <a:gd name="connsiteY2" fmla="*/ 6933444 h 6946977"/>
              <a:gd name="connsiteX3" fmla="*/ 0 w 9163888"/>
              <a:gd name="connsiteY3" fmla="*/ 6946977 h 6946977"/>
              <a:gd name="connsiteX4" fmla="*/ 2906254 w 9163888"/>
              <a:gd name="connsiteY4" fmla="*/ 14528 h 6946977"/>
              <a:gd name="connsiteX0" fmla="*/ 567043 w 9759923"/>
              <a:gd name="connsiteY0" fmla="*/ 14528 h 6946977"/>
              <a:gd name="connsiteX1" fmla="*/ 9759828 w 9759923"/>
              <a:gd name="connsiteY1" fmla="*/ 11253 h 6946977"/>
              <a:gd name="connsiteX2" fmla="*/ 6852735 w 9759923"/>
              <a:gd name="connsiteY2" fmla="*/ 6933444 h 6946977"/>
              <a:gd name="connsiteX3" fmla="*/ 596080 w 9759923"/>
              <a:gd name="connsiteY3" fmla="*/ 6946977 h 6946977"/>
              <a:gd name="connsiteX4" fmla="*/ 567043 w 9759923"/>
              <a:gd name="connsiteY4" fmla="*/ 14528 h 6946977"/>
              <a:gd name="connsiteX0" fmla="*/ 32 w 9192912"/>
              <a:gd name="connsiteY0" fmla="*/ 14528 h 6946977"/>
              <a:gd name="connsiteX1" fmla="*/ 9192817 w 9192912"/>
              <a:gd name="connsiteY1" fmla="*/ 11253 h 6946977"/>
              <a:gd name="connsiteX2" fmla="*/ 6285724 w 9192912"/>
              <a:gd name="connsiteY2" fmla="*/ 6933444 h 6946977"/>
              <a:gd name="connsiteX3" fmla="*/ 29069 w 9192912"/>
              <a:gd name="connsiteY3" fmla="*/ 6946977 h 6946977"/>
              <a:gd name="connsiteX4" fmla="*/ 32 w 9192912"/>
              <a:gd name="connsiteY4" fmla="*/ 14528 h 6946977"/>
              <a:gd name="connsiteX0" fmla="*/ 3944 w 9196824"/>
              <a:gd name="connsiteY0" fmla="*/ 14528 h 6938701"/>
              <a:gd name="connsiteX1" fmla="*/ 9196729 w 9196824"/>
              <a:gd name="connsiteY1" fmla="*/ 11253 h 6938701"/>
              <a:gd name="connsiteX2" fmla="*/ 6289636 w 9196824"/>
              <a:gd name="connsiteY2" fmla="*/ 6933444 h 6938701"/>
              <a:gd name="connsiteX3" fmla="*/ 0 w 9196824"/>
              <a:gd name="connsiteY3" fmla="*/ 6938701 h 6938701"/>
              <a:gd name="connsiteX4" fmla="*/ 3944 w 9196824"/>
              <a:gd name="connsiteY4" fmla="*/ 14528 h 6938701"/>
              <a:gd name="connsiteX0" fmla="*/ 5259 w 9198139"/>
              <a:gd name="connsiteY0" fmla="*/ 14528 h 6938724"/>
              <a:gd name="connsiteX1" fmla="*/ 9198044 w 9198139"/>
              <a:gd name="connsiteY1" fmla="*/ 11253 h 6938724"/>
              <a:gd name="connsiteX2" fmla="*/ 6290951 w 9198139"/>
              <a:gd name="connsiteY2" fmla="*/ 6933444 h 6938724"/>
              <a:gd name="connsiteX3" fmla="*/ 1315 w 9198139"/>
              <a:gd name="connsiteY3" fmla="*/ 6938701 h 6938724"/>
              <a:gd name="connsiteX4" fmla="*/ 5259 w 9198139"/>
              <a:gd name="connsiteY4" fmla="*/ 14528 h 6938724"/>
              <a:gd name="connsiteX0" fmla="*/ 5259 w 9198139"/>
              <a:gd name="connsiteY0" fmla="*/ 14528 h 6938724"/>
              <a:gd name="connsiteX1" fmla="*/ 9198044 w 9198139"/>
              <a:gd name="connsiteY1" fmla="*/ 11253 h 6938724"/>
              <a:gd name="connsiteX2" fmla="*/ 6290951 w 9198139"/>
              <a:gd name="connsiteY2" fmla="*/ 6933444 h 6938724"/>
              <a:gd name="connsiteX3" fmla="*/ 1315 w 9198139"/>
              <a:gd name="connsiteY3" fmla="*/ 6938701 h 6938724"/>
              <a:gd name="connsiteX4" fmla="*/ 5259 w 9198139"/>
              <a:gd name="connsiteY4" fmla="*/ 14528 h 6938724"/>
              <a:gd name="connsiteX0" fmla="*/ 5259 w 9198139"/>
              <a:gd name="connsiteY0" fmla="*/ 14528 h 6950037"/>
              <a:gd name="connsiteX1" fmla="*/ 9198044 w 9198139"/>
              <a:gd name="connsiteY1" fmla="*/ 11253 h 6950037"/>
              <a:gd name="connsiteX2" fmla="*/ 5944653 w 9198139"/>
              <a:gd name="connsiteY2" fmla="*/ 6949996 h 6950037"/>
              <a:gd name="connsiteX3" fmla="*/ 1315 w 9198139"/>
              <a:gd name="connsiteY3" fmla="*/ 6938701 h 6950037"/>
              <a:gd name="connsiteX4" fmla="*/ 5259 w 9198139"/>
              <a:gd name="connsiteY4" fmla="*/ 14528 h 6950037"/>
              <a:gd name="connsiteX0" fmla="*/ 5259 w 9198139"/>
              <a:gd name="connsiteY0" fmla="*/ 14528 h 6941762"/>
              <a:gd name="connsiteX1" fmla="*/ 9198044 w 9198139"/>
              <a:gd name="connsiteY1" fmla="*/ 11253 h 6941762"/>
              <a:gd name="connsiteX2" fmla="*/ 6249725 w 9198139"/>
              <a:gd name="connsiteY2" fmla="*/ 6941721 h 6941762"/>
              <a:gd name="connsiteX3" fmla="*/ 1315 w 9198139"/>
              <a:gd name="connsiteY3" fmla="*/ 6938701 h 6941762"/>
              <a:gd name="connsiteX4" fmla="*/ 5259 w 9198139"/>
              <a:gd name="connsiteY4" fmla="*/ 14528 h 6941762"/>
              <a:gd name="connsiteX0" fmla="*/ 5259 w 9198139"/>
              <a:gd name="connsiteY0" fmla="*/ 14528 h 6955449"/>
              <a:gd name="connsiteX1" fmla="*/ 9198044 w 9198139"/>
              <a:gd name="connsiteY1" fmla="*/ 11253 h 6955449"/>
              <a:gd name="connsiteX2" fmla="*/ 6249725 w 9198139"/>
              <a:gd name="connsiteY2" fmla="*/ 6941721 h 6955449"/>
              <a:gd name="connsiteX3" fmla="*/ 1315 w 9198139"/>
              <a:gd name="connsiteY3" fmla="*/ 6938701 h 6955449"/>
              <a:gd name="connsiteX4" fmla="*/ 5259 w 9198139"/>
              <a:gd name="connsiteY4" fmla="*/ 14528 h 6955449"/>
              <a:gd name="connsiteX0" fmla="*/ 5259 w 9198139"/>
              <a:gd name="connsiteY0" fmla="*/ 14528 h 6938724"/>
              <a:gd name="connsiteX1" fmla="*/ 9198044 w 9198139"/>
              <a:gd name="connsiteY1" fmla="*/ 11253 h 6938724"/>
              <a:gd name="connsiteX2" fmla="*/ 6785663 w 9198139"/>
              <a:gd name="connsiteY2" fmla="*/ 6221711 h 6938724"/>
              <a:gd name="connsiteX3" fmla="*/ 1315 w 9198139"/>
              <a:gd name="connsiteY3" fmla="*/ 6938701 h 6938724"/>
              <a:gd name="connsiteX4" fmla="*/ 5259 w 9198139"/>
              <a:gd name="connsiteY4" fmla="*/ 14528 h 6938724"/>
              <a:gd name="connsiteX0" fmla="*/ 5259 w 9198139"/>
              <a:gd name="connsiteY0" fmla="*/ 14528 h 6944393"/>
              <a:gd name="connsiteX1" fmla="*/ 9198044 w 9198139"/>
              <a:gd name="connsiteY1" fmla="*/ 11253 h 6944393"/>
              <a:gd name="connsiteX2" fmla="*/ 6290951 w 9198139"/>
              <a:gd name="connsiteY2" fmla="*/ 6925170 h 6944393"/>
              <a:gd name="connsiteX3" fmla="*/ 1315 w 9198139"/>
              <a:gd name="connsiteY3" fmla="*/ 6938701 h 6944393"/>
              <a:gd name="connsiteX4" fmla="*/ 5259 w 9198139"/>
              <a:gd name="connsiteY4" fmla="*/ 14528 h 6944393"/>
              <a:gd name="connsiteX0" fmla="*/ 5259 w 9198139"/>
              <a:gd name="connsiteY0" fmla="*/ 14528 h 6944393"/>
              <a:gd name="connsiteX1" fmla="*/ 9198044 w 9198139"/>
              <a:gd name="connsiteY1" fmla="*/ 11253 h 6944393"/>
              <a:gd name="connsiteX2" fmla="*/ 6290951 w 9198139"/>
              <a:gd name="connsiteY2" fmla="*/ 6925170 h 6944393"/>
              <a:gd name="connsiteX3" fmla="*/ 1315 w 9198139"/>
              <a:gd name="connsiteY3" fmla="*/ 6938701 h 6944393"/>
              <a:gd name="connsiteX4" fmla="*/ 5259 w 9198139"/>
              <a:gd name="connsiteY4" fmla="*/ 14528 h 6944393"/>
              <a:gd name="connsiteX0" fmla="*/ 5259 w 9535267"/>
              <a:gd name="connsiteY0" fmla="*/ 14528 h 6944393"/>
              <a:gd name="connsiteX1" fmla="*/ 9198044 w 9535267"/>
              <a:gd name="connsiteY1" fmla="*/ 11253 h 6944393"/>
              <a:gd name="connsiteX2" fmla="*/ 7424201 w 9535267"/>
              <a:gd name="connsiteY2" fmla="*/ 4222712 h 6944393"/>
              <a:gd name="connsiteX3" fmla="*/ 6290951 w 9535267"/>
              <a:gd name="connsiteY3" fmla="*/ 6925170 h 6944393"/>
              <a:gd name="connsiteX4" fmla="*/ 1315 w 9535267"/>
              <a:gd name="connsiteY4" fmla="*/ 6938701 h 6944393"/>
              <a:gd name="connsiteX5" fmla="*/ 5259 w 9535267"/>
              <a:gd name="connsiteY5" fmla="*/ 14528 h 6944393"/>
              <a:gd name="connsiteX0" fmla="*/ 5259 w 9453824"/>
              <a:gd name="connsiteY0" fmla="*/ 14528 h 7045699"/>
              <a:gd name="connsiteX1" fmla="*/ 9198044 w 9453824"/>
              <a:gd name="connsiteY1" fmla="*/ 11253 h 7045699"/>
              <a:gd name="connsiteX2" fmla="*/ 6327589 w 9453824"/>
              <a:gd name="connsiteY2" fmla="*/ 6531713 h 7045699"/>
              <a:gd name="connsiteX3" fmla="*/ 6290951 w 9453824"/>
              <a:gd name="connsiteY3" fmla="*/ 6925170 h 7045699"/>
              <a:gd name="connsiteX4" fmla="*/ 1315 w 9453824"/>
              <a:gd name="connsiteY4" fmla="*/ 6938701 h 7045699"/>
              <a:gd name="connsiteX5" fmla="*/ 5259 w 9453824"/>
              <a:gd name="connsiteY5" fmla="*/ 14528 h 7045699"/>
              <a:gd name="connsiteX0" fmla="*/ 5259 w 9523772"/>
              <a:gd name="connsiteY0" fmla="*/ 14528 h 7598415"/>
              <a:gd name="connsiteX1" fmla="*/ 9198044 w 9523772"/>
              <a:gd name="connsiteY1" fmla="*/ 11253 h 7598415"/>
              <a:gd name="connsiteX2" fmla="*/ 6327589 w 9523772"/>
              <a:gd name="connsiteY2" fmla="*/ 6531713 h 7598415"/>
              <a:gd name="connsiteX3" fmla="*/ 1315 w 9523772"/>
              <a:gd name="connsiteY3" fmla="*/ 6938701 h 7598415"/>
              <a:gd name="connsiteX4" fmla="*/ 5259 w 9523772"/>
              <a:gd name="connsiteY4" fmla="*/ 14528 h 7598415"/>
              <a:gd name="connsiteX0" fmla="*/ 5259 w 9520148"/>
              <a:gd name="connsiteY0" fmla="*/ 14528 h 7774219"/>
              <a:gd name="connsiteX1" fmla="*/ 9198044 w 9520148"/>
              <a:gd name="connsiteY1" fmla="*/ 11253 h 7774219"/>
              <a:gd name="connsiteX2" fmla="*/ 6286364 w 9520148"/>
              <a:gd name="connsiteY2" fmla="*/ 6928960 h 7774219"/>
              <a:gd name="connsiteX3" fmla="*/ 1315 w 9520148"/>
              <a:gd name="connsiteY3" fmla="*/ 6938701 h 7774219"/>
              <a:gd name="connsiteX4" fmla="*/ 5259 w 9520148"/>
              <a:gd name="connsiteY4" fmla="*/ 14528 h 7774219"/>
              <a:gd name="connsiteX0" fmla="*/ 5259 w 9440741"/>
              <a:gd name="connsiteY0" fmla="*/ 14528 h 7774219"/>
              <a:gd name="connsiteX1" fmla="*/ 9198044 w 9440741"/>
              <a:gd name="connsiteY1" fmla="*/ 11253 h 7774219"/>
              <a:gd name="connsiteX2" fmla="*/ 6286364 w 9440741"/>
              <a:gd name="connsiteY2" fmla="*/ 6928960 h 7774219"/>
              <a:gd name="connsiteX3" fmla="*/ 1315 w 9440741"/>
              <a:gd name="connsiteY3" fmla="*/ 6938701 h 7774219"/>
              <a:gd name="connsiteX4" fmla="*/ 5259 w 9440741"/>
              <a:gd name="connsiteY4" fmla="*/ 14528 h 7774219"/>
              <a:gd name="connsiteX0" fmla="*/ 5259 w 9393186"/>
              <a:gd name="connsiteY0" fmla="*/ 14528 h 7774219"/>
              <a:gd name="connsiteX1" fmla="*/ 9198044 w 9393186"/>
              <a:gd name="connsiteY1" fmla="*/ 11253 h 7774219"/>
              <a:gd name="connsiteX2" fmla="*/ 6286364 w 9393186"/>
              <a:gd name="connsiteY2" fmla="*/ 6928960 h 7774219"/>
              <a:gd name="connsiteX3" fmla="*/ 1315 w 9393186"/>
              <a:gd name="connsiteY3" fmla="*/ 6938701 h 7774219"/>
              <a:gd name="connsiteX4" fmla="*/ 5259 w 9393186"/>
              <a:gd name="connsiteY4" fmla="*/ 14528 h 7774219"/>
              <a:gd name="connsiteX0" fmla="*/ 5259 w 9458240"/>
              <a:gd name="connsiteY0" fmla="*/ 14528 h 7774219"/>
              <a:gd name="connsiteX1" fmla="*/ 9198044 w 9458240"/>
              <a:gd name="connsiteY1" fmla="*/ 11253 h 7774219"/>
              <a:gd name="connsiteX2" fmla="*/ 6286364 w 9458240"/>
              <a:gd name="connsiteY2" fmla="*/ 6928960 h 7774219"/>
              <a:gd name="connsiteX3" fmla="*/ 1315 w 9458240"/>
              <a:gd name="connsiteY3" fmla="*/ 6938701 h 7774219"/>
              <a:gd name="connsiteX4" fmla="*/ 5259 w 9458240"/>
              <a:gd name="connsiteY4" fmla="*/ 14528 h 7774219"/>
              <a:gd name="connsiteX0" fmla="*/ 5259 w 7160370"/>
              <a:gd name="connsiteY0" fmla="*/ 0 h 7759691"/>
              <a:gd name="connsiteX1" fmla="*/ 6534844 w 7160370"/>
              <a:gd name="connsiteY1" fmla="*/ 87761 h 7759691"/>
              <a:gd name="connsiteX2" fmla="*/ 6286364 w 7160370"/>
              <a:gd name="connsiteY2" fmla="*/ 6914432 h 7759691"/>
              <a:gd name="connsiteX3" fmla="*/ 1315 w 7160370"/>
              <a:gd name="connsiteY3" fmla="*/ 6924173 h 7759691"/>
              <a:gd name="connsiteX4" fmla="*/ 5259 w 7160370"/>
              <a:gd name="connsiteY4" fmla="*/ 0 h 7759691"/>
              <a:gd name="connsiteX0" fmla="*/ 5259 w 9450476"/>
              <a:gd name="connsiteY0" fmla="*/ 7614 h 7767305"/>
              <a:gd name="connsiteX1" fmla="*/ 9189798 w 9450476"/>
              <a:gd name="connsiteY1" fmla="*/ 12614 h 7767305"/>
              <a:gd name="connsiteX2" fmla="*/ 6286364 w 9450476"/>
              <a:gd name="connsiteY2" fmla="*/ 6922046 h 7767305"/>
              <a:gd name="connsiteX3" fmla="*/ 1315 w 9450476"/>
              <a:gd name="connsiteY3" fmla="*/ 6931787 h 7767305"/>
              <a:gd name="connsiteX4" fmla="*/ 5259 w 9450476"/>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411135"/>
              <a:gd name="connsiteX1" fmla="*/ 9189798 w 9189893"/>
              <a:gd name="connsiteY1" fmla="*/ 12614 h 7411135"/>
              <a:gd name="connsiteX2" fmla="*/ 6286364 w 9189893"/>
              <a:gd name="connsiteY2" fmla="*/ 6922046 h 7411135"/>
              <a:gd name="connsiteX3" fmla="*/ 1315 w 9189893"/>
              <a:gd name="connsiteY3" fmla="*/ 6931787 h 7411135"/>
              <a:gd name="connsiteX4" fmla="*/ 5259 w 9189893"/>
              <a:gd name="connsiteY4" fmla="*/ 7614 h 7411135"/>
              <a:gd name="connsiteX0" fmla="*/ 5259 w 9189893"/>
              <a:gd name="connsiteY0" fmla="*/ 7614 h 6944563"/>
              <a:gd name="connsiteX1" fmla="*/ 9189798 w 9189893"/>
              <a:gd name="connsiteY1" fmla="*/ 12614 h 6944563"/>
              <a:gd name="connsiteX2" fmla="*/ 6286364 w 9189893"/>
              <a:gd name="connsiteY2" fmla="*/ 6922046 h 6944563"/>
              <a:gd name="connsiteX3" fmla="*/ 1315 w 9189893"/>
              <a:gd name="connsiteY3" fmla="*/ 6931787 h 6944563"/>
              <a:gd name="connsiteX4" fmla="*/ 5259 w 9189893"/>
              <a:gd name="connsiteY4" fmla="*/ 7614 h 6944563"/>
              <a:gd name="connsiteX0" fmla="*/ 31 w 9242382"/>
              <a:gd name="connsiteY0" fmla="*/ 0 h 7061088"/>
              <a:gd name="connsiteX1" fmla="*/ 9242287 w 9242382"/>
              <a:gd name="connsiteY1" fmla="*/ 129139 h 7061088"/>
              <a:gd name="connsiteX2" fmla="*/ 6338853 w 9242382"/>
              <a:gd name="connsiteY2" fmla="*/ 7038571 h 7061088"/>
              <a:gd name="connsiteX3" fmla="*/ 53804 w 9242382"/>
              <a:gd name="connsiteY3" fmla="*/ 7048312 h 7061088"/>
              <a:gd name="connsiteX4" fmla="*/ 31 w 9242382"/>
              <a:gd name="connsiteY4" fmla="*/ 0 h 7061088"/>
              <a:gd name="connsiteX0" fmla="*/ 62079 w 9188998"/>
              <a:gd name="connsiteY0" fmla="*/ 460116 h 6933609"/>
              <a:gd name="connsiteX1" fmla="*/ 9188902 w 9188998"/>
              <a:gd name="connsiteY1" fmla="*/ 1660 h 6933609"/>
              <a:gd name="connsiteX2" fmla="*/ 6285468 w 9188998"/>
              <a:gd name="connsiteY2" fmla="*/ 6911092 h 6933609"/>
              <a:gd name="connsiteX3" fmla="*/ 419 w 9188998"/>
              <a:gd name="connsiteY3" fmla="*/ 6920833 h 6933609"/>
              <a:gd name="connsiteX4" fmla="*/ 62079 w 9188998"/>
              <a:gd name="connsiteY4" fmla="*/ 460116 h 6933609"/>
              <a:gd name="connsiteX0" fmla="*/ 31 w 9192910"/>
              <a:gd name="connsiteY0" fmla="*/ 0 h 6953501"/>
              <a:gd name="connsiteX1" fmla="*/ 9192815 w 9192910"/>
              <a:gd name="connsiteY1" fmla="*/ 21552 h 6953501"/>
              <a:gd name="connsiteX2" fmla="*/ 6289381 w 9192910"/>
              <a:gd name="connsiteY2" fmla="*/ 6930984 h 6953501"/>
              <a:gd name="connsiteX3" fmla="*/ 4332 w 9192910"/>
              <a:gd name="connsiteY3" fmla="*/ 6940725 h 6953501"/>
              <a:gd name="connsiteX4" fmla="*/ 31 w 9192910"/>
              <a:gd name="connsiteY4" fmla="*/ 0 h 6953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910" h="6953501">
                <a:moveTo>
                  <a:pt x="31" y="0"/>
                </a:moveTo>
                <a:cubicBezTo>
                  <a:pt x="-19640" y="19664"/>
                  <a:pt x="9227234" y="-12861"/>
                  <a:pt x="9192815" y="21552"/>
                </a:cubicBezTo>
                <a:cubicBezTo>
                  <a:pt x="8252572" y="1509135"/>
                  <a:pt x="7228517" y="3682584"/>
                  <a:pt x="6289381" y="6930984"/>
                </a:cubicBezTo>
                <a:cubicBezTo>
                  <a:pt x="6281955" y="6926921"/>
                  <a:pt x="2669" y="6975871"/>
                  <a:pt x="4332" y="6940725"/>
                </a:cubicBezTo>
                <a:cubicBezTo>
                  <a:pt x="-2565" y="6955528"/>
                  <a:pt x="12252" y="10009"/>
                  <a:pt x="31" y="0"/>
                </a:cubicBezTo>
                <a:close/>
              </a:path>
            </a:pathLst>
          </a:custGeom>
          <a:solidFill>
            <a:srgbClr val="3B2E82"/>
          </a:solidFill>
        </p:spPr>
        <p:txBody>
          <a:bodyPr anchor="ctr" anchorCtr="0">
            <a:normAutofit/>
          </a:bodyPr>
          <a:lstStyle>
            <a:lvl1pPr marL="0" indent="0" algn="ctr">
              <a:buFontTx/>
              <a:buNone/>
              <a:defRPr sz="1500" baseline="0">
                <a:solidFill>
                  <a:schemeClr val="bg1">
                    <a:alpha val="0"/>
                  </a:schemeClr>
                </a:solidFill>
                <a:latin typeface="MuktaMahee Regular" panose="020B0000000000000000" pitchFamily="34" charset="77"/>
              </a:defRPr>
            </a:lvl1pPr>
          </a:lstStyle>
          <a:p>
            <a:r>
              <a:rPr lang="en-US" dirty="0"/>
              <a:t>[ Insert Picture ]</a:t>
            </a:r>
          </a:p>
        </p:txBody>
      </p:sp>
      <p:sp>
        <p:nvSpPr>
          <p:cNvPr id="13" name="Picture Placeholder 46">
            <a:extLst>
              <a:ext uri="{FF2B5EF4-FFF2-40B4-BE49-F238E27FC236}">
                <a16:creationId xmlns:a16="http://schemas.microsoft.com/office/drawing/2014/main" id="{0F4DBF77-A720-CF4B-A0C4-E21D8D076FD6}"/>
              </a:ext>
            </a:extLst>
          </p:cNvPr>
          <p:cNvSpPr>
            <a:spLocks noGrp="1"/>
          </p:cNvSpPr>
          <p:nvPr>
            <p:ph type="pic" sz="quarter" idx="11" hasCustomPrompt="1"/>
          </p:nvPr>
        </p:nvSpPr>
        <p:spPr>
          <a:xfrm>
            <a:off x="-14771" y="-20440"/>
            <a:ext cx="9184703" cy="6921450"/>
          </a:xfrm>
          <a:custGeom>
            <a:avLst/>
            <a:gdLst>
              <a:gd name="connsiteX0" fmla="*/ 0 w 2743187"/>
              <a:gd name="connsiteY0" fmla="*/ 0 h 2854509"/>
              <a:gd name="connsiteX1" fmla="*/ 2285980 w 2743187"/>
              <a:gd name="connsiteY1" fmla="*/ 0 h 2854509"/>
              <a:gd name="connsiteX2" fmla="*/ 2743187 w 2743187"/>
              <a:gd name="connsiteY2" fmla="*/ 457207 h 2854509"/>
              <a:gd name="connsiteX3" fmla="*/ 2743187 w 2743187"/>
              <a:gd name="connsiteY3" fmla="*/ 2854509 h 2854509"/>
              <a:gd name="connsiteX4" fmla="*/ 2743187 w 2743187"/>
              <a:gd name="connsiteY4" fmla="*/ 2854509 h 2854509"/>
              <a:gd name="connsiteX5" fmla="*/ 457207 w 2743187"/>
              <a:gd name="connsiteY5" fmla="*/ 2854509 h 2854509"/>
              <a:gd name="connsiteX6" fmla="*/ 0 w 2743187"/>
              <a:gd name="connsiteY6" fmla="*/ 2397302 h 2854509"/>
              <a:gd name="connsiteX7" fmla="*/ 0 w 2743187"/>
              <a:gd name="connsiteY7" fmla="*/ 0 h 2854509"/>
              <a:gd name="connsiteX0" fmla="*/ 0 w 2743187"/>
              <a:gd name="connsiteY0" fmla="*/ 2462981 h 5317490"/>
              <a:gd name="connsiteX1" fmla="*/ 1460070 w 2743187"/>
              <a:gd name="connsiteY1" fmla="*/ 0 h 5317490"/>
              <a:gd name="connsiteX2" fmla="*/ 2743187 w 2743187"/>
              <a:gd name="connsiteY2" fmla="*/ 2920188 h 5317490"/>
              <a:gd name="connsiteX3" fmla="*/ 2743187 w 2743187"/>
              <a:gd name="connsiteY3" fmla="*/ 5317490 h 5317490"/>
              <a:gd name="connsiteX4" fmla="*/ 2743187 w 2743187"/>
              <a:gd name="connsiteY4" fmla="*/ 5317490 h 5317490"/>
              <a:gd name="connsiteX5" fmla="*/ 457207 w 2743187"/>
              <a:gd name="connsiteY5" fmla="*/ 5317490 h 5317490"/>
              <a:gd name="connsiteX6" fmla="*/ 0 w 2743187"/>
              <a:gd name="connsiteY6" fmla="*/ 4860283 h 5317490"/>
              <a:gd name="connsiteX7" fmla="*/ 0 w 2743187"/>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0 w 3746070"/>
              <a:gd name="connsiteY0" fmla="*/ 2462981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0 w 3746070"/>
              <a:gd name="connsiteY7" fmla="*/ 2462981 h 5317490"/>
              <a:gd name="connsiteX0" fmla="*/ 1474839 w 3746070"/>
              <a:gd name="connsiteY0" fmla="*/ 301342 h 5604083"/>
              <a:gd name="connsiteX1" fmla="*/ 3746070 w 3746070"/>
              <a:gd name="connsiteY1" fmla="*/ 286593 h 5604083"/>
              <a:gd name="connsiteX2" fmla="*/ 2743187 w 3746070"/>
              <a:gd name="connsiteY2" fmla="*/ 3206781 h 5604083"/>
              <a:gd name="connsiteX3" fmla="*/ 2743187 w 3746070"/>
              <a:gd name="connsiteY3" fmla="*/ 5604083 h 5604083"/>
              <a:gd name="connsiteX4" fmla="*/ 2743187 w 3746070"/>
              <a:gd name="connsiteY4" fmla="*/ 5604083 h 5604083"/>
              <a:gd name="connsiteX5" fmla="*/ 457207 w 3746070"/>
              <a:gd name="connsiteY5" fmla="*/ 5604083 h 5604083"/>
              <a:gd name="connsiteX6" fmla="*/ 0 w 3746070"/>
              <a:gd name="connsiteY6" fmla="*/ 5146876 h 5604083"/>
              <a:gd name="connsiteX7" fmla="*/ 1474839 w 3746070"/>
              <a:gd name="connsiteY7" fmla="*/ 301342 h 5604083"/>
              <a:gd name="connsiteX0" fmla="*/ 1474839 w 3746070"/>
              <a:gd name="connsiteY0" fmla="*/ 14749 h 5317490"/>
              <a:gd name="connsiteX1" fmla="*/ 3746070 w 3746070"/>
              <a:gd name="connsiteY1" fmla="*/ 0 h 5317490"/>
              <a:gd name="connsiteX2" fmla="*/ 2743187 w 3746070"/>
              <a:gd name="connsiteY2" fmla="*/ 2920188 h 5317490"/>
              <a:gd name="connsiteX3" fmla="*/ 2743187 w 3746070"/>
              <a:gd name="connsiteY3" fmla="*/ 5317490 h 5317490"/>
              <a:gd name="connsiteX4" fmla="*/ 2743187 w 3746070"/>
              <a:gd name="connsiteY4" fmla="*/ 5317490 h 5317490"/>
              <a:gd name="connsiteX5" fmla="*/ 457207 w 3746070"/>
              <a:gd name="connsiteY5" fmla="*/ 5317490 h 5317490"/>
              <a:gd name="connsiteX6" fmla="*/ 0 w 3746070"/>
              <a:gd name="connsiteY6" fmla="*/ 4860283 h 5317490"/>
              <a:gd name="connsiteX7" fmla="*/ 1474839 w 3746070"/>
              <a:gd name="connsiteY7" fmla="*/ 14749 h 5317490"/>
              <a:gd name="connsiteX0" fmla="*/ 1474839 w 3746448"/>
              <a:gd name="connsiteY0" fmla="*/ 24549 h 5327290"/>
              <a:gd name="connsiteX1" fmla="*/ 3746070 w 3746448"/>
              <a:gd name="connsiteY1" fmla="*/ 9800 h 5327290"/>
              <a:gd name="connsiteX2" fmla="*/ 2743187 w 3746448"/>
              <a:gd name="connsiteY2" fmla="*/ 2929988 h 5327290"/>
              <a:gd name="connsiteX3" fmla="*/ 2743187 w 3746448"/>
              <a:gd name="connsiteY3" fmla="*/ 5327290 h 5327290"/>
              <a:gd name="connsiteX4" fmla="*/ 2743187 w 3746448"/>
              <a:gd name="connsiteY4" fmla="*/ 5327290 h 5327290"/>
              <a:gd name="connsiteX5" fmla="*/ 457207 w 3746448"/>
              <a:gd name="connsiteY5" fmla="*/ 5327290 h 5327290"/>
              <a:gd name="connsiteX6" fmla="*/ 0 w 3746448"/>
              <a:gd name="connsiteY6" fmla="*/ 4870083 h 5327290"/>
              <a:gd name="connsiteX7" fmla="*/ 1474839 w 3746448"/>
              <a:gd name="connsiteY7" fmla="*/ 24549 h 5327290"/>
              <a:gd name="connsiteX0" fmla="*/ 1474839 w 4329495"/>
              <a:gd name="connsiteY0" fmla="*/ 24549 h 5327290"/>
              <a:gd name="connsiteX1" fmla="*/ 3746070 w 4329495"/>
              <a:gd name="connsiteY1" fmla="*/ 9800 h 5327290"/>
              <a:gd name="connsiteX2" fmla="*/ 2743187 w 4329495"/>
              <a:gd name="connsiteY2" fmla="*/ 2929988 h 5327290"/>
              <a:gd name="connsiteX3" fmla="*/ 2743187 w 4329495"/>
              <a:gd name="connsiteY3" fmla="*/ 5327290 h 5327290"/>
              <a:gd name="connsiteX4" fmla="*/ 2743187 w 4329495"/>
              <a:gd name="connsiteY4" fmla="*/ 5327290 h 5327290"/>
              <a:gd name="connsiteX5" fmla="*/ 457207 w 4329495"/>
              <a:gd name="connsiteY5" fmla="*/ 5327290 h 5327290"/>
              <a:gd name="connsiteX6" fmla="*/ 0 w 4329495"/>
              <a:gd name="connsiteY6" fmla="*/ 4870083 h 5327290"/>
              <a:gd name="connsiteX7" fmla="*/ 1474839 w 4329495"/>
              <a:gd name="connsiteY7" fmla="*/ 24549 h 5327290"/>
              <a:gd name="connsiteX0" fmla="*/ 1474839 w 4462843"/>
              <a:gd name="connsiteY0" fmla="*/ 24549 h 6941549"/>
              <a:gd name="connsiteX1" fmla="*/ 3746070 w 4462843"/>
              <a:gd name="connsiteY1" fmla="*/ 9800 h 6941549"/>
              <a:gd name="connsiteX2" fmla="*/ 3406864 w 4462843"/>
              <a:gd name="connsiteY2" fmla="*/ 6941549 h 6941549"/>
              <a:gd name="connsiteX3" fmla="*/ 2743187 w 4462843"/>
              <a:gd name="connsiteY3" fmla="*/ 5327290 h 6941549"/>
              <a:gd name="connsiteX4" fmla="*/ 2743187 w 4462843"/>
              <a:gd name="connsiteY4" fmla="*/ 5327290 h 6941549"/>
              <a:gd name="connsiteX5" fmla="*/ 457207 w 4462843"/>
              <a:gd name="connsiteY5" fmla="*/ 5327290 h 6941549"/>
              <a:gd name="connsiteX6" fmla="*/ 0 w 4462843"/>
              <a:gd name="connsiteY6" fmla="*/ 4870083 h 6941549"/>
              <a:gd name="connsiteX7" fmla="*/ 1474839 w 4462843"/>
              <a:gd name="connsiteY7" fmla="*/ 24549 h 6941549"/>
              <a:gd name="connsiteX0" fmla="*/ 1474839 w 4532782"/>
              <a:gd name="connsiteY0" fmla="*/ 24549 h 6941549"/>
              <a:gd name="connsiteX1" fmla="*/ 3746070 w 4532782"/>
              <a:gd name="connsiteY1" fmla="*/ 9800 h 6941549"/>
              <a:gd name="connsiteX2" fmla="*/ 3406864 w 4532782"/>
              <a:gd name="connsiteY2" fmla="*/ 6941549 h 6941549"/>
              <a:gd name="connsiteX3" fmla="*/ 2743187 w 4532782"/>
              <a:gd name="connsiteY3" fmla="*/ 5327290 h 6941549"/>
              <a:gd name="connsiteX4" fmla="*/ 2743187 w 4532782"/>
              <a:gd name="connsiteY4" fmla="*/ 5327290 h 6941549"/>
              <a:gd name="connsiteX5" fmla="*/ 457207 w 4532782"/>
              <a:gd name="connsiteY5" fmla="*/ 5327290 h 6941549"/>
              <a:gd name="connsiteX6" fmla="*/ 0 w 4532782"/>
              <a:gd name="connsiteY6" fmla="*/ 4870083 h 6941549"/>
              <a:gd name="connsiteX7" fmla="*/ 1474839 w 4532782"/>
              <a:gd name="connsiteY7" fmla="*/ 24549 h 6941549"/>
              <a:gd name="connsiteX0" fmla="*/ 1474839 w 4530802"/>
              <a:gd name="connsiteY0" fmla="*/ 24549 h 6906648"/>
              <a:gd name="connsiteX1" fmla="*/ 3746070 w 4530802"/>
              <a:gd name="connsiteY1" fmla="*/ 9800 h 6906648"/>
              <a:gd name="connsiteX2" fmla="*/ 3399884 w 4530802"/>
              <a:gd name="connsiteY2" fmla="*/ 6906648 h 6906648"/>
              <a:gd name="connsiteX3" fmla="*/ 2743187 w 4530802"/>
              <a:gd name="connsiteY3" fmla="*/ 5327290 h 6906648"/>
              <a:gd name="connsiteX4" fmla="*/ 2743187 w 4530802"/>
              <a:gd name="connsiteY4" fmla="*/ 5327290 h 6906648"/>
              <a:gd name="connsiteX5" fmla="*/ 457207 w 4530802"/>
              <a:gd name="connsiteY5" fmla="*/ 5327290 h 6906648"/>
              <a:gd name="connsiteX6" fmla="*/ 0 w 4530802"/>
              <a:gd name="connsiteY6" fmla="*/ 4870083 h 6906648"/>
              <a:gd name="connsiteX7" fmla="*/ 1474839 w 4530802"/>
              <a:gd name="connsiteY7" fmla="*/ 24549 h 6906648"/>
              <a:gd name="connsiteX0" fmla="*/ 1474839 w 4596030"/>
              <a:gd name="connsiteY0" fmla="*/ 24549 h 6906648"/>
              <a:gd name="connsiteX1" fmla="*/ 3746070 w 4596030"/>
              <a:gd name="connsiteY1" fmla="*/ 9800 h 6906648"/>
              <a:gd name="connsiteX2" fmla="*/ 3399884 w 4596030"/>
              <a:gd name="connsiteY2" fmla="*/ 6906648 h 6906648"/>
              <a:gd name="connsiteX3" fmla="*/ 2743187 w 4596030"/>
              <a:gd name="connsiteY3" fmla="*/ 5327290 h 6906648"/>
              <a:gd name="connsiteX4" fmla="*/ 2743187 w 4596030"/>
              <a:gd name="connsiteY4" fmla="*/ 5327290 h 6906648"/>
              <a:gd name="connsiteX5" fmla="*/ 457207 w 4596030"/>
              <a:gd name="connsiteY5" fmla="*/ 5327290 h 6906648"/>
              <a:gd name="connsiteX6" fmla="*/ 0 w 4596030"/>
              <a:gd name="connsiteY6" fmla="*/ 4870083 h 6906648"/>
              <a:gd name="connsiteX7" fmla="*/ 1474839 w 4596030"/>
              <a:gd name="connsiteY7" fmla="*/ 24549 h 6906648"/>
              <a:gd name="connsiteX0" fmla="*/ 1474839 w 4634383"/>
              <a:gd name="connsiteY0" fmla="*/ 18403 h 6900502"/>
              <a:gd name="connsiteX1" fmla="*/ 3801912 w 4634383"/>
              <a:gd name="connsiteY1" fmla="*/ 10635 h 6900502"/>
              <a:gd name="connsiteX2" fmla="*/ 3399884 w 4634383"/>
              <a:gd name="connsiteY2" fmla="*/ 6900502 h 6900502"/>
              <a:gd name="connsiteX3" fmla="*/ 2743187 w 4634383"/>
              <a:gd name="connsiteY3" fmla="*/ 5321144 h 6900502"/>
              <a:gd name="connsiteX4" fmla="*/ 2743187 w 4634383"/>
              <a:gd name="connsiteY4" fmla="*/ 5321144 h 6900502"/>
              <a:gd name="connsiteX5" fmla="*/ 457207 w 4634383"/>
              <a:gd name="connsiteY5" fmla="*/ 5321144 h 6900502"/>
              <a:gd name="connsiteX6" fmla="*/ 0 w 4634383"/>
              <a:gd name="connsiteY6" fmla="*/ 4863937 h 6900502"/>
              <a:gd name="connsiteX7" fmla="*/ 1474839 w 4634383"/>
              <a:gd name="connsiteY7" fmla="*/ 18403 h 6900502"/>
              <a:gd name="connsiteX0" fmla="*/ 1474839 w 4742182"/>
              <a:gd name="connsiteY0" fmla="*/ 18403 h 6900502"/>
              <a:gd name="connsiteX1" fmla="*/ 3801912 w 4742182"/>
              <a:gd name="connsiteY1" fmla="*/ 10635 h 6900502"/>
              <a:gd name="connsiteX2" fmla="*/ 3399884 w 4742182"/>
              <a:gd name="connsiteY2" fmla="*/ 6900502 h 6900502"/>
              <a:gd name="connsiteX3" fmla="*/ 2743187 w 4742182"/>
              <a:gd name="connsiteY3" fmla="*/ 5321144 h 6900502"/>
              <a:gd name="connsiteX4" fmla="*/ 2743187 w 4742182"/>
              <a:gd name="connsiteY4" fmla="*/ 5321144 h 6900502"/>
              <a:gd name="connsiteX5" fmla="*/ 457207 w 4742182"/>
              <a:gd name="connsiteY5" fmla="*/ 5321144 h 6900502"/>
              <a:gd name="connsiteX6" fmla="*/ 0 w 4742182"/>
              <a:gd name="connsiteY6" fmla="*/ 4863937 h 6900502"/>
              <a:gd name="connsiteX7" fmla="*/ 1474839 w 4742182"/>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2743187 w 4738655"/>
              <a:gd name="connsiteY4" fmla="*/ 5321144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2743187 w 4738655"/>
              <a:gd name="connsiteY3" fmla="*/ 5321144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1474839 w 4738655"/>
              <a:gd name="connsiteY0" fmla="*/ 18403 h 6900502"/>
              <a:gd name="connsiteX1" fmla="*/ 3801912 w 4738655"/>
              <a:gd name="connsiteY1" fmla="*/ 10635 h 6900502"/>
              <a:gd name="connsiteX2" fmla="*/ 3399884 w 4738655"/>
              <a:gd name="connsiteY2" fmla="*/ 6900502 h 6900502"/>
              <a:gd name="connsiteX3" fmla="*/ 1772946 w 4738655"/>
              <a:gd name="connsiteY3" fmla="*/ 6891678 h 6900502"/>
              <a:gd name="connsiteX4" fmla="*/ 1012109 w 4738655"/>
              <a:gd name="connsiteY4" fmla="*/ 6270445 h 6900502"/>
              <a:gd name="connsiteX5" fmla="*/ 457207 w 4738655"/>
              <a:gd name="connsiteY5" fmla="*/ 5321144 h 6900502"/>
              <a:gd name="connsiteX6" fmla="*/ 0 w 4738655"/>
              <a:gd name="connsiteY6" fmla="*/ 4863937 h 6900502"/>
              <a:gd name="connsiteX7" fmla="*/ 1474839 w 473865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3141069 w 6867615"/>
              <a:gd name="connsiteY4" fmla="*/ 6270445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586167 w 6867615"/>
              <a:gd name="connsiteY5" fmla="*/ 5321144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848109 w 6867615"/>
              <a:gd name="connsiteY5" fmla="*/ 4085657 h 6900502"/>
              <a:gd name="connsiteX6" fmla="*/ 2128960 w 6867615"/>
              <a:gd name="connsiteY6" fmla="*/ 4863937 h 6900502"/>
              <a:gd name="connsiteX7" fmla="*/ 3603799 w 6867615"/>
              <a:gd name="connsiteY7"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2128960 w 6867615"/>
              <a:gd name="connsiteY5" fmla="*/ 4863937 h 6900502"/>
              <a:gd name="connsiteX6" fmla="*/ 3603799 w 6867615"/>
              <a:gd name="connsiteY6"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03799 w 6867615"/>
              <a:gd name="connsiteY0" fmla="*/ 18403 h 6900502"/>
              <a:gd name="connsiteX1" fmla="*/ 5930872 w 6867615"/>
              <a:gd name="connsiteY1" fmla="*/ 10635 h 6900502"/>
              <a:gd name="connsiteX2" fmla="*/ 5528844 w 6867615"/>
              <a:gd name="connsiteY2" fmla="*/ 6900502 h 6900502"/>
              <a:gd name="connsiteX3" fmla="*/ 0 w 6867615"/>
              <a:gd name="connsiteY3" fmla="*/ 6884698 h 6900502"/>
              <a:gd name="connsiteX4" fmla="*/ 20941 w 6867615"/>
              <a:gd name="connsiteY4" fmla="*/ 5376986 h 6900502"/>
              <a:gd name="connsiteX5" fmla="*/ 3603799 w 6867615"/>
              <a:gd name="connsiteY5" fmla="*/ 18403 h 6900502"/>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6867615"/>
              <a:gd name="connsiteY0" fmla="*/ 1179 h 6904219"/>
              <a:gd name="connsiteX1" fmla="*/ 5930872 w 6867615"/>
              <a:gd name="connsiteY1" fmla="*/ 14352 h 6904219"/>
              <a:gd name="connsiteX2" fmla="*/ 5528844 w 6867615"/>
              <a:gd name="connsiteY2" fmla="*/ 6904219 h 6904219"/>
              <a:gd name="connsiteX3" fmla="*/ 0 w 6867615"/>
              <a:gd name="connsiteY3" fmla="*/ 6888415 h 6904219"/>
              <a:gd name="connsiteX4" fmla="*/ 20941 w 6867615"/>
              <a:gd name="connsiteY4" fmla="*/ 5380703 h 6904219"/>
              <a:gd name="connsiteX5" fmla="*/ 3610779 w 6867615"/>
              <a:gd name="connsiteY5" fmla="*/ 1179 h 6904219"/>
              <a:gd name="connsiteX0" fmla="*/ 3610779 w 7051027"/>
              <a:gd name="connsiteY0" fmla="*/ 1179 h 6896724"/>
              <a:gd name="connsiteX1" fmla="*/ 5930872 w 7051027"/>
              <a:gd name="connsiteY1" fmla="*/ 14352 h 6896724"/>
              <a:gd name="connsiteX2" fmla="*/ 6053499 w 7051027"/>
              <a:gd name="connsiteY2" fmla="*/ 6896724 h 6896724"/>
              <a:gd name="connsiteX3" fmla="*/ 0 w 7051027"/>
              <a:gd name="connsiteY3" fmla="*/ 6888415 h 6896724"/>
              <a:gd name="connsiteX4" fmla="*/ 20941 w 7051027"/>
              <a:gd name="connsiteY4" fmla="*/ 5380703 h 6896724"/>
              <a:gd name="connsiteX5" fmla="*/ 3610779 w 7051027"/>
              <a:gd name="connsiteY5" fmla="*/ 1179 h 6896724"/>
              <a:gd name="connsiteX0" fmla="*/ 3610779 w 6803168"/>
              <a:gd name="connsiteY0" fmla="*/ 1179 h 6896775"/>
              <a:gd name="connsiteX1" fmla="*/ 5930872 w 6803168"/>
              <a:gd name="connsiteY1" fmla="*/ 14352 h 6896775"/>
              <a:gd name="connsiteX2" fmla="*/ 6053499 w 6803168"/>
              <a:gd name="connsiteY2" fmla="*/ 6896724 h 6896775"/>
              <a:gd name="connsiteX3" fmla="*/ 0 w 6803168"/>
              <a:gd name="connsiteY3" fmla="*/ 6888415 h 6896775"/>
              <a:gd name="connsiteX4" fmla="*/ 20941 w 6803168"/>
              <a:gd name="connsiteY4" fmla="*/ 5380703 h 6896775"/>
              <a:gd name="connsiteX5" fmla="*/ 3610779 w 6803168"/>
              <a:gd name="connsiteY5" fmla="*/ 1179 h 6896775"/>
              <a:gd name="connsiteX0" fmla="*/ 3610779 w 6901824"/>
              <a:gd name="connsiteY0" fmla="*/ 13287 h 6908883"/>
              <a:gd name="connsiteX1" fmla="*/ 6065784 w 6901824"/>
              <a:gd name="connsiteY1" fmla="*/ 11470 h 6908883"/>
              <a:gd name="connsiteX2" fmla="*/ 6053499 w 6901824"/>
              <a:gd name="connsiteY2" fmla="*/ 6908832 h 6908883"/>
              <a:gd name="connsiteX3" fmla="*/ 0 w 6901824"/>
              <a:gd name="connsiteY3" fmla="*/ 6900523 h 6908883"/>
              <a:gd name="connsiteX4" fmla="*/ 20941 w 6901824"/>
              <a:gd name="connsiteY4" fmla="*/ 5392811 h 6908883"/>
              <a:gd name="connsiteX5" fmla="*/ 3610779 w 6901824"/>
              <a:gd name="connsiteY5" fmla="*/ 13287 h 6908883"/>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3610779 w 6066134"/>
              <a:gd name="connsiteY0" fmla="*/ 13287 h 6908874"/>
              <a:gd name="connsiteX1" fmla="*/ 6065784 w 6066134"/>
              <a:gd name="connsiteY1" fmla="*/ 11470 h 6908874"/>
              <a:gd name="connsiteX2" fmla="*/ 6053499 w 6066134"/>
              <a:gd name="connsiteY2" fmla="*/ 6908832 h 6908874"/>
              <a:gd name="connsiteX3" fmla="*/ 0 w 6066134"/>
              <a:gd name="connsiteY3" fmla="*/ 6900523 h 6908874"/>
              <a:gd name="connsiteX4" fmla="*/ 20941 w 6066134"/>
              <a:gd name="connsiteY4" fmla="*/ 5392811 h 6908874"/>
              <a:gd name="connsiteX5" fmla="*/ 3610779 w 6066134"/>
              <a:gd name="connsiteY5" fmla="*/ 13287 h 6908874"/>
              <a:gd name="connsiteX0" fmla="*/ 2883756 w 6066056"/>
              <a:gd name="connsiteY0" fmla="*/ 19750 h 6907842"/>
              <a:gd name="connsiteX1" fmla="*/ 6065784 w 6066056"/>
              <a:gd name="connsiteY1" fmla="*/ 10438 h 6907842"/>
              <a:gd name="connsiteX2" fmla="*/ 6053499 w 6066056"/>
              <a:gd name="connsiteY2" fmla="*/ 6907800 h 6907842"/>
              <a:gd name="connsiteX3" fmla="*/ 0 w 6066056"/>
              <a:gd name="connsiteY3" fmla="*/ 6899491 h 6907842"/>
              <a:gd name="connsiteX4" fmla="*/ 20941 w 6066056"/>
              <a:gd name="connsiteY4" fmla="*/ 5391779 h 6907842"/>
              <a:gd name="connsiteX5" fmla="*/ 2883756 w 6066056"/>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0941 w 6066057"/>
              <a:gd name="connsiteY4" fmla="*/ 5391779 h 6907842"/>
              <a:gd name="connsiteX5" fmla="*/ 2891251 w 6066057"/>
              <a:gd name="connsiteY5"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19750 h 6907842"/>
              <a:gd name="connsiteX1" fmla="*/ 6065784 w 6066057"/>
              <a:gd name="connsiteY1" fmla="*/ 10438 h 6907842"/>
              <a:gd name="connsiteX2" fmla="*/ 6053499 w 6066057"/>
              <a:gd name="connsiteY2" fmla="*/ 6907800 h 6907842"/>
              <a:gd name="connsiteX3" fmla="*/ 0 w 6066057"/>
              <a:gd name="connsiteY3" fmla="*/ 6899491 h 6907842"/>
              <a:gd name="connsiteX4" fmla="*/ 2891251 w 6066057"/>
              <a:gd name="connsiteY4" fmla="*/ 19750 h 6907842"/>
              <a:gd name="connsiteX0" fmla="*/ 2891251 w 6066057"/>
              <a:gd name="connsiteY0" fmla="*/ 0 h 6918211"/>
              <a:gd name="connsiteX1" fmla="*/ 6065784 w 6066057"/>
              <a:gd name="connsiteY1" fmla="*/ 20807 h 6918211"/>
              <a:gd name="connsiteX2" fmla="*/ 6053499 w 6066057"/>
              <a:gd name="connsiteY2" fmla="*/ 6918169 h 6918211"/>
              <a:gd name="connsiteX3" fmla="*/ 0 w 6066057"/>
              <a:gd name="connsiteY3" fmla="*/ 6909860 h 6918211"/>
              <a:gd name="connsiteX4" fmla="*/ 2891251 w 6066057"/>
              <a:gd name="connsiteY4" fmla="*/ 0 h 6918211"/>
              <a:gd name="connsiteX0" fmla="*/ 2891251 w 6073557"/>
              <a:gd name="connsiteY0" fmla="*/ 1100 h 6919310"/>
              <a:gd name="connsiteX1" fmla="*/ 6073285 w 6073557"/>
              <a:gd name="connsiteY1" fmla="*/ 14377 h 6919310"/>
              <a:gd name="connsiteX2" fmla="*/ 6053499 w 6073557"/>
              <a:gd name="connsiteY2" fmla="*/ 6919269 h 6919310"/>
              <a:gd name="connsiteX3" fmla="*/ 0 w 6073557"/>
              <a:gd name="connsiteY3" fmla="*/ 6910960 h 6919310"/>
              <a:gd name="connsiteX4" fmla="*/ 2891251 w 6073557"/>
              <a:gd name="connsiteY4" fmla="*/ 1100 h 6919310"/>
              <a:gd name="connsiteX0" fmla="*/ 2891251 w 6073557"/>
              <a:gd name="connsiteY0" fmla="*/ 1100 h 6911781"/>
              <a:gd name="connsiteX1" fmla="*/ 6073285 w 6073557"/>
              <a:gd name="connsiteY1" fmla="*/ 14377 h 6911781"/>
              <a:gd name="connsiteX2" fmla="*/ 6068502 w 6073557"/>
              <a:gd name="connsiteY2" fmla="*/ 6911739 h 6911781"/>
              <a:gd name="connsiteX3" fmla="*/ 0 w 6073557"/>
              <a:gd name="connsiteY3" fmla="*/ 6910960 h 6911781"/>
              <a:gd name="connsiteX4" fmla="*/ 2891251 w 6073557"/>
              <a:gd name="connsiteY4" fmla="*/ 1100 h 6911781"/>
              <a:gd name="connsiteX0" fmla="*/ 2906254 w 6088560"/>
              <a:gd name="connsiteY0" fmla="*/ 1100 h 6933549"/>
              <a:gd name="connsiteX1" fmla="*/ 6088288 w 6088560"/>
              <a:gd name="connsiteY1" fmla="*/ 14377 h 6933549"/>
              <a:gd name="connsiteX2" fmla="*/ 6083505 w 6088560"/>
              <a:gd name="connsiteY2" fmla="*/ 6911739 h 6933549"/>
              <a:gd name="connsiteX3" fmla="*/ 0 w 6088560"/>
              <a:gd name="connsiteY3" fmla="*/ 6933549 h 6933549"/>
              <a:gd name="connsiteX4" fmla="*/ 2906254 w 6088560"/>
              <a:gd name="connsiteY4" fmla="*/ 1100 h 6933549"/>
              <a:gd name="connsiteX0" fmla="*/ 2906254 w 9163888"/>
              <a:gd name="connsiteY0" fmla="*/ 14528 h 6946977"/>
              <a:gd name="connsiteX1" fmla="*/ 9163748 w 9163888"/>
              <a:gd name="connsiteY1" fmla="*/ 11253 h 6946977"/>
              <a:gd name="connsiteX2" fmla="*/ 6083505 w 9163888"/>
              <a:gd name="connsiteY2" fmla="*/ 6925167 h 6946977"/>
              <a:gd name="connsiteX3" fmla="*/ 0 w 9163888"/>
              <a:gd name="connsiteY3" fmla="*/ 6946977 h 6946977"/>
              <a:gd name="connsiteX4" fmla="*/ 2906254 w 9163888"/>
              <a:gd name="connsiteY4" fmla="*/ 14528 h 6946977"/>
              <a:gd name="connsiteX0" fmla="*/ 2906254 w 9163888"/>
              <a:gd name="connsiteY0" fmla="*/ 14528 h 6946977"/>
              <a:gd name="connsiteX1" fmla="*/ 9163748 w 9163888"/>
              <a:gd name="connsiteY1" fmla="*/ 11253 h 6946977"/>
              <a:gd name="connsiteX2" fmla="*/ 6256655 w 9163888"/>
              <a:gd name="connsiteY2" fmla="*/ 6933444 h 6946977"/>
              <a:gd name="connsiteX3" fmla="*/ 0 w 9163888"/>
              <a:gd name="connsiteY3" fmla="*/ 6946977 h 6946977"/>
              <a:gd name="connsiteX4" fmla="*/ 2906254 w 9163888"/>
              <a:gd name="connsiteY4" fmla="*/ 14528 h 6946977"/>
              <a:gd name="connsiteX0" fmla="*/ 567043 w 9759923"/>
              <a:gd name="connsiteY0" fmla="*/ 14528 h 6946977"/>
              <a:gd name="connsiteX1" fmla="*/ 9759828 w 9759923"/>
              <a:gd name="connsiteY1" fmla="*/ 11253 h 6946977"/>
              <a:gd name="connsiteX2" fmla="*/ 6852735 w 9759923"/>
              <a:gd name="connsiteY2" fmla="*/ 6933444 h 6946977"/>
              <a:gd name="connsiteX3" fmla="*/ 596080 w 9759923"/>
              <a:gd name="connsiteY3" fmla="*/ 6946977 h 6946977"/>
              <a:gd name="connsiteX4" fmla="*/ 567043 w 9759923"/>
              <a:gd name="connsiteY4" fmla="*/ 14528 h 6946977"/>
              <a:gd name="connsiteX0" fmla="*/ 32 w 9192912"/>
              <a:gd name="connsiteY0" fmla="*/ 14528 h 6946977"/>
              <a:gd name="connsiteX1" fmla="*/ 9192817 w 9192912"/>
              <a:gd name="connsiteY1" fmla="*/ 11253 h 6946977"/>
              <a:gd name="connsiteX2" fmla="*/ 6285724 w 9192912"/>
              <a:gd name="connsiteY2" fmla="*/ 6933444 h 6946977"/>
              <a:gd name="connsiteX3" fmla="*/ 29069 w 9192912"/>
              <a:gd name="connsiteY3" fmla="*/ 6946977 h 6946977"/>
              <a:gd name="connsiteX4" fmla="*/ 32 w 9192912"/>
              <a:gd name="connsiteY4" fmla="*/ 14528 h 6946977"/>
              <a:gd name="connsiteX0" fmla="*/ 3944 w 9196824"/>
              <a:gd name="connsiteY0" fmla="*/ 14528 h 6938701"/>
              <a:gd name="connsiteX1" fmla="*/ 9196729 w 9196824"/>
              <a:gd name="connsiteY1" fmla="*/ 11253 h 6938701"/>
              <a:gd name="connsiteX2" fmla="*/ 6289636 w 9196824"/>
              <a:gd name="connsiteY2" fmla="*/ 6933444 h 6938701"/>
              <a:gd name="connsiteX3" fmla="*/ 0 w 9196824"/>
              <a:gd name="connsiteY3" fmla="*/ 6938701 h 6938701"/>
              <a:gd name="connsiteX4" fmla="*/ 3944 w 9196824"/>
              <a:gd name="connsiteY4" fmla="*/ 14528 h 6938701"/>
              <a:gd name="connsiteX0" fmla="*/ 5259 w 9198139"/>
              <a:gd name="connsiteY0" fmla="*/ 14528 h 6938724"/>
              <a:gd name="connsiteX1" fmla="*/ 9198044 w 9198139"/>
              <a:gd name="connsiteY1" fmla="*/ 11253 h 6938724"/>
              <a:gd name="connsiteX2" fmla="*/ 6290951 w 9198139"/>
              <a:gd name="connsiteY2" fmla="*/ 6933444 h 6938724"/>
              <a:gd name="connsiteX3" fmla="*/ 1315 w 9198139"/>
              <a:gd name="connsiteY3" fmla="*/ 6938701 h 6938724"/>
              <a:gd name="connsiteX4" fmla="*/ 5259 w 9198139"/>
              <a:gd name="connsiteY4" fmla="*/ 14528 h 6938724"/>
              <a:gd name="connsiteX0" fmla="*/ 5259 w 9198139"/>
              <a:gd name="connsiteY0" fmla="*/ 14528 h 6938724"/>
              <a:gd name="connsiteX1" fmla="*/ 9198044 w 9198139"/>
              <a:gd name="connsiteY1" fmla="*/ 11253 h 6938724"/>
              <a:gd name="connsiteX2" fmla="*/ 6290951 w 9198139"/>
              <a:gd name="connsiteY2" fmla="*/ 6933444 h 6938724"/>
              <a:gd name="connsiteX3" fmla="*/ 1315 w 9198139"/>
              <a:gd name="connsiteY3" fmla="*/ 6938701 h 6938724"/>
              <a:gd name="connsiteX4" fmla="*/ 5259 w 9198139"/>
              <a:gd name="connsiteY4" fmla="*/ 14528 h 6938724"/>
              <a:gd name="connsiteX0" fmla="*/ 5259 w 9198139"/>
              <a:gd name="connsiteY0" fmla="*/ 14528 h 6950037"/>
              <a:gd name="connsiteX1" fmla="*/ 9198044 w 9198139"/>
              <a:gd name="connsiteY1" fmla="*/ 11253 h 6950037"/>
              <a:gd name="connsiteX2" fmla="*/ 5944653 w 9198139"/>
              <a:gd name="connsiteY2" fmla="*/ 6949996 h 6950037"/>
              <a:gd name="connsiteX3" fmla="*/ 1315 w 9198139"/>
              <a:gd name="connsiteY3" fmla="*/ 6938701 h 6950037"/>
              <a:gd name="connsiteX4" fmla="*/ 5259 w 9198139"/>
              <a:gd name="connsiteY4" fmla="*/ 14528 h 6950037"/>
              <a:gd name="connsiteX0" fmla="*/ 5259 w 9198139"/>
              <a:gd name="connsiteY0" fmla="*/ 14528 h 6941762"/>
              <a:gd name="connsiteX1" fmla="*/ 9198044 w 9198139"/>
              <a:gd name="connsiteY1" fmla="*/ 11253 h 6941762"/>
              <a:gd name="connsiteX2" fmla="*/ 6249725 w 9198139"/>
              <a:gd name="connsiteY2" fmla="*/ 6941721 h 6941762"/>
              <a:gd name="connsiteX3" fmla="*/ 1315 w 9198139"/>
              <a:gd name="connsiteY3" fmla="*/ 6938701 h 6941762"/>
              <a:gd name="connsiteX4" fmla="*/ 5259 w 9198139"/>
              <a:gd name="connsiteY4" fmla="*/ 14528 h 6941762"/>
              <a:gd name="connsiteX0" fmla="*/ 5259 w 9198139"/>
              <a:gd name="connsiteY0" fmla="*/ 14528 h 6955449"/>
              <a:gd name="connsiteX1" fmla="*/ 9198044 w 9198139"/>
              <a:gd name="connsiteY1" fmla="*/ 11253 h 6955449"/>
              <a:gd name="connsiteX2" fmla="*/ 6249725 w 9198139"/>
              <a:gd name="connsiteY2" fmla="*/ 6941721 h 6955449"/>
              <a:gd name="connsiteX3" fmla="*/ 1315 w 9198139"/>
              <a:gd name="connsiteY3" fmla="*/ 6938701 h 6955449"/>
              <a:gd name="connsiteX4" fmla="*/ 5259 w 9198139"/>
              <a:gd name="connsiteY4" fmla="*/ 14528 h 6955449"/>
              <a:gd name="connsiteX0" fmla="*/ 5259 w 9198139"/>
              <a:gd name="connsiteY0" fmla="*/ 14528 h 6938724"/>
              <a:gd name="connsiteX1" fmla="*/ 9198044 w 9198139"/>
              <a:gd name="connsiteY1" fmla="*/ 11253 h 6938724"/>
              <a:gd name="connsiteX2" fmla="*/ 6785663 w 9198139"/>
              <a:gd name="connsiteY2" fmla="*/ 6221711 h 6938724"/>
              <a:gd name="connsiteX3" fmla="*/ 1315 w 9198139"/>
              <a:gd name="connsiteY3" fmla="*/ 6938701 h 6938724"/>
              <a:gd name="connsiteX4" fmla="*/ 5259 w 9198139"/>
              <a:gd name="connsiteY4" fmla="*/ 14528 h 6938724"/>
              <a:gd name="connsiteX0" fmla="*/ 5259 w 9198139"/>
              <a:gd name="connsiteY0" fmla="*/ 14528 h 6944393"/>
              <a:gd name="connsiteX1" fmla="*/ 9198044 w 9198139"/>
              <a:gd name="connsiteY1" fmla="*/ 11253 h 6944393"/>
              <a:gd name="connsiteX2" fmla="*/ 6290951 w 9198139"/>
              <a:gd name="connsiteY2" fmla="*/ 6925170 h 6944393"/>
              <a:gd name="connsiteX3" fmla="*/ 1315 w 9198139"/>
              <a:gd name="connsiteY3" fmla="*/ 6938701 h 6944393"/>
              <a:gd name="connsiteX4" fmla="*/ 5259 w 9198139"/>
              <a:gd name="connsiteY4" fmla="*/ 14528 h 6944393"/>
              <a:gd name="connsiteX0" fmla="*/ 5259 w 9198139"/>
              <a:gd name="connsiteY0" fmla="*/ 14528 h 6944393"/>
              <a:gd name="connsiteX1" fmla="*/ 9198044 w 9198139"/>
              <a:gd name="connsiteY1" fmla="*/ 11253 h 6944393"/>
              <a:gd name="connsiteX2" fmla="*/ 6290951 w 9198139"/>
              <a:gd name="connsiteY2" fmla="*/ 6925170 h 6944393"/>
              <a:gd name="connsiteX3" fmla="*/ 1315 w 9198139"/>
              <a:gd name="connsiteY3" fmla="*/ 6938701 h 6944393"/>
              <a:gd name="connsiteX4" fmla="*/ 5259 w 9198139"/>
              <a:gd name="connsiteY4" fmla="*/ 14528 h 6944393"/>
              <a:gd name="connsiteX0" fmla="*/ 5259 w 9535267"/>
              <a:gd name="connsiteY0" fmla="*/ 14528 h 6944393"/>
              <a:gd name="connsiteX1" fmla="*/ 9198044 w 9535267"/>
              <a:gd name="connsiteY1" fmla="*/ 11253 h 6944393"/>
              <a:gd name="connsiteX2" fmla="*/ 7424201 w 9535267"/>
              <a:gd name="connsiteY2" fmla="*/ 4222712 h 6944393"/>
              <a:gd name="connsiteX3" fmla="*/ 6290951 w 9535267"/>
              <a:gd name="connsiteY3" fmla="*/ 6925170 h 6944393"/>
              <a:gd name="connsiteX4" fmla="*/ 1315 w 9535267"/>
              <a:gd name="connsiteY4" fmla="*/ 6938701 h 6944393"/>
              <a:gd name="connsiteX5" fmla="*/ 5259 w 9535267"/>
              <a:gd name="connsiteY5" fmla="*/ 14528 h 6944393"/>
              <a:gd name="connsiteX0" fmla="*/ 5259 w 9453824"/>
              <a:gd name="connsiteY0" fmla="*/ 14528 h 7045699"/>
              <a:gd name="connsiteX1" fmla="*/ 9198044 w 9453824"/>
              <a:gd name="connsiteY1" fmla="*/ 11253 h 7045699"/>
              <a:gd name="connsiteX2" fmla="*/ 6327589 w 9453824"/>
              <a:gd name="connsiteY2" fmla="*/ 6531713 h 7045699"/>
              <a:gd name="connsiteX3" fmla="*/ 6290951 w 9453824"/>
              <a:gd name="connsiteY3" fmla="*/ 6925170 h 7045699"/>
              <a:gd name="connsiteX4" fmla="*/ 1315 w 9453824"/>
              <a:gd name="connsiteY4" fmla="*/ 6938701 h 7045699"/>
              <a:gd name="connsiteX5" fmla="*/ 5259 w 9453824"/>
              <a:gd name="connsiteY5" fmla="*/ 14528 h 7045699"/>
              <a:gd name="connsiteX0" fmla="*/ 5259 w 9523772"/>
              <a:gd name="connsiteY0" fmla="*/ 14528 h 7598415"/>
              <a:gd name="connsiteX1" fmla="*/ 9198044 w 9523772"/>
              <a:gd name="connsiteY1" fmla="*/ 11253 h 7598415"/>
              <a:gd name="connsiteX2" fmla="*/ 6327589 w 9523772"/>
              <a:gd name="connsiteY2" fmla="*/ 6531713 h 7598415"/>
              <a:gd name="connsiteX3" fmla="*/ 1315 w 9523772"/>
              <a:gd name="connsiteY3" fmla="*/ 6938701 h 7598415"/>
              <a:gd name="connsiteX4" fmla="*/ 5259 w 9523772"/>
              <a:gd name="connsiteY4" fmla="*/ 14528 h 7598415"/>
              <a:gd name="connsiteX0" fmla="*/ 5259 w 9520148"/>
              <a:gd name="connsiteY0" fmla="*/ 14528 h 7774219"/>
              <a:gd name="connsiteX1" fmla="*/ 9198044 w 9520148"/>
              <a:gd name="connsiteY1" fmla="*/ 11253 h 7774219"/>
              <a:gd name="connsiteX2" fmla="*/ 6286364 w 9520148"/>
              <a:gd name="connsiteY2" fmla="*/ 6928960 h 7774219"/>
              <a:gd name="connsiteX3" fmla="*/ 1315 w 9520148"/>
              <a:gd name="connsiteY3" fmla="*/ 6938701 h 7774219"/>
              <a:gd name="connsiteX4" fmla="*/ 5259 w 9520148"/>
              <a:gd name="connsiteY4" fmla="*/ 14528 h 7774219"/>
              <a:gd name="connsiteX0" fmla="*/ 5259 w 9440741"/>
              <a:gd name="connsiteY0" fmla="*/ 14528 h 7774219"/>
              <a:gd name="connsiteX1" fmla="*/ 9198044 w 9440741"/>
              <a:gd name="connsiteY1" fmla="*/ 11253 h 7774219"/>
              <a:gd name="connsiteX2" fmla="*/ 6286364 w 9440741"/>
              <a:gd name="connsiteY2" fmla="*/ 6928960 h 7774219"/>
              <a:gd name="connsiteX3" fmla="*/ 1315 w 9440741"/>
              <a:gd name="connsiteY3" fmla="*/ 6938701 h 7774219"/>
              <a:gd name="connsiteX4" fmla="*/ 5259 w 9440741"/>
              <a:gd name="connsiteY4" fmla="*/ 14528 h 7774219"/>
              <a:gd name="connsiteX0" fmla="*/ 5259 w 9393186"/>
              <a:gd name="connsiteY0" fmla="*/ 14528 h 7774219"/>
              <a:gd name="connsiteX1" fmla="*/ 9198044 w 9393186"/>
              <a:gd name="connsiteY1" fmla="*/ 11253 h 7774219"/>
              <a:gd name="connsiteX2" fmla="*/ 6286364 w 9393186"/>
              <a:gd name="connsiteY2" fmla="*/ 6928960 h 7774219"/>
              <a:gd name="connsiteX3" fmla="*/ 1315 w 9393186"/>
              <a:gd name="connsiteY3" fmla="*/ 6938701 h 7774219"/>
              <a:gd name="connsiteX4" fmla="*/ 5259 w 9393186"/>
              <a:gd name="connsiteY4" fmla="*/ 14528 h 7774219"/>
              <a:gd name="connsiteX0" fmla="*/ 5259 w 9458240"/>
              <a:gd name="connsiteY0" fmla="*/ 14528 h 7774219"/>
              <a:gd name="connsiteX1" fmla="*/ 9198044 w 9458240"/>
              <a:gd name="connsiteY1" fmla="*/ 11253 h 7774219"/>
              <a:gd name="connsiteX2" fmla="*/ 6286364 w 9458240"/>
              <a:gd name="connsiteY2" fmla="*/ 6928960 h 7774219"/>
              <a:gd name="connsiteX3" fmla="*/ 1315 w 9458240"/>
              <a:gd name="connsiteY3" fmla="*/ 6938701 h 7774219"/>
              <a:gd name="connsiteX4" fmla="*/ 5259 w 9458240"/>
              <a:gd name="connsiteY4" fmla="*/ 14528 h 7774219"/>
              <a:gd name="connsiteX0" fmla="*/ 5259 w 7160370"/>
              <a:gd name="connsiteY0" fmla="*/ 0 h 7759691"/>
              <a:gd name="connsiteX1" fmla="*/ 6534844 w 7160370"/>
              <a:gd name="connsiteY1" fmla="*/ 87761 h 7759691"/>
              <a:gd name="connsiteX2" fmla="*/ 6286364 w 7160370"/>
              <a:gd name="connsiteY2" fmla="*/ 6914432 h 7759691"/>
              <a:gd name="connsiteX3" fmla="*/ 1315 w 7160370"/>
              <a:gd name="connsiteY3" fmla="*/ 6924173 h 7759691"/>
              <a:gd name="connsiteX4" fmla="*/ 5259 w 7160370"/>
              <a:gd name="connsiteY4" fmla="*/ 0 h 7759691"/>
              <a:gd name="connsiteX0" fmla="*/ 5259 w 9450476"/>
              <a:gd name="connsiteY0" fmla="*/ 7614 h 7767305"/>
              <a:gd name="connsiteX1" fmla="*/ 9189798 w 9450476"/>
              <a:gd name="connsiteY1" fmla="*/ 12614 h 7767305"/>
              <a:gd name="connsiteX2" fmla="*/ 6286364 w 9450476"/>
              <a:gd name="connsiteY2" fmla="*/ 6922046 h 7767305"/>
              <a:gd name="connsiteX3" fmla="*/ 1315 w 9450476"/>
              <a:gd name="connsiteY3" fmla="*/ 6931787 h 7767305"/>
              <a:gd name="connsiteX4" fmla="*/ 5259 w 9450476"/>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767305"/>
              <a:gd name="connsiteX1" fmla="*/ 9189798 w 9189893"/>
              <a:gd name="connsiteY1" fmla="*/ 12614 h 7767305"/>
              <a:gd name="connsiteX2" fmla="*/ 6286364 w 9189893"/>
              <a:gd name="connsiteY2" fmla="*/ 6922046 h 7767305"/>
              <a:gd name="connsiteX3" fmla="*/ 1315 w 9189893"/>
              <a:gd name="connsiteY3" fmla="*/ 6931787 h 7767305"/>
              <a:gd name="connsiteX4" fmla="*/ 5259 w 9189893"/>
              <a:gd name="connsiteY4" fmla="*/ 7614 h 7767305"/>
              <a:gd name="connsiteX0" fmla="*/ 5259 w 9189893"/>
              <a:gd name="connsiteY0" fmla="*/ 7614 h 7411135"/>
              <a:gd name="connsiteX1" fmla="*/ 9189798 w 9189893"/>
              <a:gd name="connsiteY1" fmla="*/ 12614 h 7411135"/>
              <a:gd name="connsiteX2" fmla="*/ 6286364 w 9189893"/>
              <a:gd name="connsiteY2" fmla="*/ 6922046 h 7411135"/>
              <a:gd name="connsiteX3" fmla="*/ 1315 w 9189893"/>
              <a:gd name="connsiteY3" fmla="*/ 6931787 h 7411135"/>
              <a:gd name="connsiteX4" fmla="*/ 5259 w 9189893"/>
              <a:gd name="connsiteY4" fmla="*/ 7614 h 7411135"/>
              <a:gd name="connsiteX0" fmla="*/ 5259 w 9189893"/>
              <a:gd name="connsiteY0" fmla="*/ 7614 h 6944563"/>
              <a:gd name="connsiteX1" fmla="*/ 9189798 w 9189893"/>
              <a:gd name="connsiteY1" fmla="*/ 12614 h 6944563"/>
              <a:gd name="connsiteX2" fmla="*/ 6286364 w 9189893"/>
              <a:gd name="connsiteY2" fmla="*/ 6922046 h 6944563"/>
              <a:gd name="connsiteX3" fmla="*/ 1315 w 9189893"/>
              <a:gd name="connsiteY3" fmla="*/ 6931787 h 6944563"/>
              <a:gd name="connsiteX4" fmla="*/ 5259 w 9189893"/>
              <a:gd name="connsiteY4" fmla="*/ 7614 h 6944563"/>
              <a:gd name="connsiteX0" fmla="*/ 31 w 9242382"/>
              <a:gd name="connsiteY0" fmla="*/ 0 h 7061088"/>
              <a:gd name="connsiteX1" fmla="*/ 9242287 w 9242382"/>
              <a:gd name="connsiteY1" fmla="*/ 129139 h 7061088"/>
              <a:gd name="connsiteX2" fmla="*/ 6338853 w 9242382"/>
              <a:gd name="connsiteY2" fmla="*/ 7038571 h 7061088"/>
              <a:gd name="connsiteX3" fmla="*/ 53804 w 9242382"/>
              <a:gd name="connsiteY3" fmla="*/ 7048312 h 7061088"/>
              <a:gd name="connsiteX4" fmla="*/ 31 w 9242382"/>
              <a:gd name="connsiteY4" fmla="*/ 0 h 7061088"/>
              <a:gd name="connsiteX0" fmla="*/ 62079 w 9188998"/>
              <a:gd name="connsiteY0" fmla="*/ 460116 h 6933609"/>
              <a:gd name="connsiteX1" fmla="*/ 9188902 w 9188998"/>
              <a:gd name="connsiteY1" fmla="*/ 1660 h 6933609"/>
              <a:gd name="connsiteX2" fmla="*/ 6285468 w 9188998"/>
              <a:gd name="connsiteY2" fmla="*/ 6911092 h 6933609"/>
              <a:gd name="connsiteX3" fmla="*/ 419 w 9188998"/>
              <a:gd name="connsiteY3" fmla="*/ 6920833 h 6933609"/>
              <a:gd name="connsiteX4" fmla="*/ 62079 w 9188998"/>
              <a:gd name="connsiteY4" fmla="*/ 460116 h 6933609"/>
              <a:gd name="connsiteX0" fmla="*/ 31 w 9192910"/>
              <a:gd name="connsiteY0" fmla="*/ 0 h 6953501"/>
              <a:gd name="connsiteX1" fmla="*/ 9192815 w 9192910"/>
              <a:gd name="connsiteY1" fmla="*/ 21552 h 6953501"/>
              <a:gd name="connsiteX2" fmla="*/ 6289381 w 9192910"/>
              <a:gd name="connsiteY2" fmla="*/ 6930984 h 6953501"/>
              <a:gd name="connsiteX3" fmla="*/ 4332 w 9192910"/>
              <a:gd name="connsiteY3" fmla="*/ 6940725 h 6953501"/>
              <a:gd name="connsiteX4" fmla="*/ 31 w 9192910"/>
              <a:gd name="connsiteY4" fmla="*/ 0 h 6953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910" h="6953501">
                <a:moveTo>
                  <a:pt x="31" y="0"/>
                </a:moveTo>
                <a:cubicBezTo>
                  <a:pt x="-19640" y="19664"/>
                  <a:pt x="9227234" y="-12861"/>
                  <a:pt x="9192815" y="21552"/>
                </a:cubicBezTo>
                <a:cubicBezTo>
                  <a:pt x="8252572" y="1509135"/>
                  <a:pt x="7228517" y="3682584"/>
                  <a:pt x="6289381" y="6930984"/>
                </a:cubicBezTo>
                <a:cubicBezTo>
                  <a:pt x="6281955" y="6926921"/>
                  <a:pt x="2669" y="6975871"/>
                  <a:pt x="4332" y="6940725"/>
                </a:cubicBezTo>
                <a:cubicBezTo>
                  <a:pt x="-2565" y="6955528"/>
                  <a:pt x="12252" y="10009"/>
                  <a:pt x="31" y="0"/>
                </a:cubicBezTo>
                <a:close/>
              </a:path>
            </a:pathLst>
          </a:custGeom>
          <a:solidFill>
            <a:srgbClr val="3B2E82">
              <a:alpha val="25891"/>
            </a:srgbClr>
          </a:solidFill>
        </p:spPr>
        <p:txBody>
          <a:bodyPr anchor="ctr" anchorCtr="0">
            <a:normAutofit/>
          </a:bodyPr>
          <a:lstStyle>
            <a:lvl1pPr marL="0" indent="0" algn="ctr">
              <a:buFontTx/>
              <a:buNone/>
              <a:defRPr sz="1500" baseline="0">
                <a:solidFill>
                  <a:schemeClr val="bg1"/>
                </a:solidFill>
                <a:latin typeface="MuktaMahee Regular" panose="020B0000000000000000" pitchFamily="34" charset="77"/>
              </a:defRPr>
            </a:lvl1pPr>
          </a:lstStyle>
          <a:p>
            <a:r>
              <a:rPr lang="en-US" dirty="0"/>
              <a:t>[ Insert Picture ]</a:t>
            </a:r>
          </a:p>
        </p:txBody>
      </p:sp>
      <p:sp>
        <p:nvSpPr>
          <p:cNvPr id="14" name="Picture Placeholder 24">
            <a:extLst>
              <a:ext uri="{FF2B5EF4-FFF2-40B4-BE49-F238E27FC236}">
                <a16:creationId xmlns:a16="http://schemas.microsoft.com/office/drawing/2014/main" id="{FF96A111-B266-1C4C-97BA-B52881632B7C}"/>
              </a:ext>
            </a:extLst>
          </p:cNvPr>
          <p:cNvSpPr>
            <a:spLocks noGrp="1" noChangeAspect="1"/>
          </p:cNvSpPr>
          <p:nvPr>
            <p:ph type="pic" sz="quarter" idx="17"/>
          </p:nvPr>
        </p:nvSpPr>
        <p:spPr>
          <a:xfrm>
            <a:off x="-11114" y="-80492"/>
            <a:ext cx="6354249" cy="2016383"/>
          </a:xfrm>
          <a:blipFill dpi="0" rotWithShape="1">
            <a:blip r:embed="rId2">
              <a:alphaModFix amt="27000"/>
              <a:extLst>
                <a:ext uri="{96DAC541-7B7A-43D3-8B79-37D633B846F1}">
                  <asvg:svgBlip xmlns:asvg="http://schemas.microsoft.com/office/drawing/2016/SVG/main" r:embed="rId3"/>
                </a:ext>
              </a:extLst>
            </a:blip>
            <a:srcRect/>
            <a:stretch>
              <a:fillRect/>
            </a:stretch>
          </a:blipFill>
        </p:spPr>
        <p:txBody>
          <a:bodyPr/>
          <a:lstStyle>
            <a:lvl1pPr>
              <a:defRPr>
                <a:solidFill>
                  <a:schemeClr val="tx1">
                    <a:alpha val="0"/>
                  </a:schemeClr>
                </a:solidFill>
              </a:defRPr>
            </a:lvl1pPr>
          </a:lstStyle>
          <a:p>
            <a:r>
              <a:rPr lang="en-US"/>
              <a:t>Click icon to add picture</a:t>
            </a:r>
          </a:p>
        </p:txBody>
      </p:sp>
      <p:sp>
        <p:nvSpPr>
          <p:cNvPr id="2" name="Title 1"/>
          <p:cNvSpPr>
            <a:spLocks noGrp="1"/>
          </p:cNvSpPr>
          <p:nvPr>
            <p:ph type="title"/>
          </p:nvPr>
        </p:nvSpPr>
        <p:spPr>
          <a:xfrm>
            <a:off x="426460" y="814748"/>
            <a:ext cx="7681906" cy="513659"/>
          </a:xfrm>
          <a:prstGeom prst="rect">
            <a:avLst/>
          </a:prstGeom>
        </p:spPr>
        <p:txBody>
          <a:bodyPr anchor="t" anchorCtr="0">
            <a:noAutofit/>
          </a:bodyPr>
          <a:lstStyle>
            <a:lvl1pPr>
              <a:defRPr sz="3800" b="0" i="0" kern="0" spc="100" baseline="0">
                <a:solidFill>
                  <a:schemeClr val="bg1"/>
                </a:solidFill>
                <a:latin typeface="IvyPresto Display SemiBold" panose="020B0404020101010102"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30960" y="326314"/>
            <a:ext cx="7677406" cy="293791"/>
          </a:xfrm>
          <a:prstGeom prst="rect">
            <a:avLst/>
          </a:prstGeom>
        </p:spPr>
        <p:txBody>
          <a:bodyPr anchor="t" anchorCtr="0">
            <a:noAutofit/>
          </a:bodyPr>
          <a:lstStyle>
            <a:lvl1pPr marL="0" indent="0">
              <a:buNone/>
              <a:defRPr sz="1500" b="1" kern="0" spc="20" baseline="0">
                <a:solidFill>
                  <a:schemeClr val="bg1">
                    <a:alpha val="50000"/>
                  </a:scheme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34224" y="2935482"/>
            <a:ext cx="3414660" cy="580261"/>
          </a:xfrm>
          <a:prstGeom prst="rect">
            <a:avLst/>
          </a:prstGeom>
        </p:spPr>
        <p:txBody>
          <a:bodyPr anchor="t" anchorCtr="0">
            <a:noAutofit/>
          </a:bodyPr>
          <a:lstStyle>
            <a:lvl1pPr marL="0" indent="0" algn="r">
              <a:lnSpc>
                <a:spcPts val="3000"/>
              </a:lnSpc>
              <a:buNone/>
              <a:defRPr sz="2500" b="0" i="0" kern="0" spc="0" baseline="0">
                <a:solidFill>
                  <a:schemeClr val="tx1"/>
                </a:solidFill>
                <a:latin typeface="MuktaMahee Medium" panose="020B0000000000000000"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dirty="0"/>
          </a:p>
        </p:txBody>
      </p:sp>
      <p:sp>
        <p:nvSpPr>
          <p:cNvPr id="18" name="Text Placeholder 17">
            <a:extLst>
              <a:ext uri="{FF2B5EF4-FFF2-40B4-BE49-F238E27FC236}">
                <a16:creationId xmlns:a16="http://schemas.microsoft.com/office/drawing/2014/main" id="{AB857902-7C07-AB4B-926B-5D21B323C397}"/>
              </a:ext>
            </a:extLst>
          </p:cNvPr>
          <p:cNvSpPr>
            <a:spLocks noGrp="1"/>
          </p:cNvSpPr>
          <p:nvPr>
            <p:ph type="body" sz="quarter" idx="14"/>
          </p:nvPr>
        </p:nvSpPr>
        <p:spPr>
          <a:xfrm>
            <a:off x="8034224" y="3970938"/>
            <a:ext cx="3414660" cy="1301043"/>
          </a:xfrm>
          <a:prstGeom prst="rect">
            <a:avLst/>
          </a:prstGeom>
        </p:spPr>
        <p:txBody>
          <a:bodyPr>
            <a:noAutofit/>
          </a:bodyPr>
          <a:lstStyle>
            <a:lvl1pPr marL="0" indent="0" algn="r">
              <a:lnSpc>
                <a:spcPts val="2600"/>
              </a:lnSpc>
              <a:spcBef>
                <a:spcPts val="0"/>
              </a:spcBef>
              <a:buFontTx/>
              <a:buNone/>
              <a:defRPr sz="1600" kern="0" spc="10" baseline="0">
                <a:solidFill>
                  <a:schemeClr val="tx1"/>
                </a:solidFill>
                <a:latin typeface="IvyPresto Text" panose="020B0404020101010102" pitchFamily="34" charset="0"/>
              </a:defRPr>
            </a:lvl1pPr>
          </a:lstStyle>
          <a:p>
            <a:pPr lvl="0"/>
            <a:r>
              <a:rPr lang="en-US"/>
              <a:t>Click to edit Master text styles</a:t>
            </a:r>
          </a:p>
        </p:txBody>
      </p:sp>
      <p:sp>
        <p:nvSpPr>
          <p:cNvPr id="16" name="Picture Placeholder 12">
            <a:extLst>
              <a:ext uri="{FF2B5EF4-FFF2-40B4-BE49-F238E27FC236}">
                <a16:creationId xmlns:a16="http://schemas.microsoft.com/office/drawing/2014/main" id="{5B38AF0F-1B78-C244-9761-6E35E5C56DE2}"/>
              </a:ext>
            </a:extLst>
          </p:cNvPr>
          <p:cNvSpPr>
            <a:spLocks noGrp="1" noChangeAspect="1"/>
          </p:cNvSpPr>
          <p:nvPr>
            <p:ph type="pic" sz="quarter" idx="16" hasCustomPrompt="1"/>
          </p:nvPr>
        </p:nvSpPr>
        <p:spPr>
          <a:xfrm>
            <a:off x="501197" y="6102003"/>
            <a:ext cx="1516740" cy="264328"/>
          </a:xfrm>
          <a:blipFill dpi="0" rotWithShape="1">
            <a:blip r:embed="rId4">
              <a:alphaModFix amt="50000"/>
            </a:blip>
            <a:srcRect/>
            <a:stretch>
              <a:fillRect/>
            </a:stretch>
          </a:blipFill>
        </p:spPr>
        <p:txBody>
          <a:bodyPr/>
          <a:lstStyle>
            <a:lvl1pPr>
              <a:defRPr>
                <a:solidFill>
                  <a:schemeClr val="tx1">
                    <a:alpha val="0"/>
                  </a:schemeClr>
                </a:solidFill>
              </a:defRPr>
            </a:lvl1pPr>
          </a:lstStyle>
          <a:p>
            <a:r>
              <a:rPr lang="en-US" dirty="0"/>
              <a:t>Logo</a:t>
            </a:r>
          </a:p>
        </p:txBody>
      </p:sp>
    </p:spTree>
    <p:extLst>
      <p:ext uri="{BB962C8B-B14F-4D97-AF65-F5344CB8AC3E}">
        <p14:creationId xmlns:p14="http://schemas.microsoft.com/office/powerpoint/2010/main" val="3621967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422E2BA7-ED1C-CB44-A533-D08C35AF587D}"/>
              </a:ext>
            </a:extLst>
          </p:cNvPr>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dirty="0"/>
          </a:p>
        </p:txBody>
      </p:sp>
      <p:sp>
        <p:nvSpPr>
          <p:cNvPr id="8" name="Title 1">
            <a:extLst>
              <a:ext uri="{FF2B5EF4-FFF2-40B4-BE49-F238E27FC236}">
                <a16:creationId xmlns:a16="http://schemas.microsoft.com/office/drawing/2014/main" id="{D8B6D334-E4B5-F142-B852-9C734F11C150}"/>
              </a:ext>
            </a:extLst>
          </p:cNvPr>
          <p:cNvSpPr>
            <a:spLocks noGrp="1"/>
          </p:cNvSpPr>
          <p:nvPr>
            <p:ph type="title"/>
          </p:nvPr>
        </p:nvSpPr>
        <p:spPr>
          <a:xfrm>
            <a:off x="426460" y="814748"/>
            <a:ext cx="11353282" cy="513659"/>
          </a:xfrm>
          <a:prstGeom prst="rect">
            <a:avLst/>
          </a:prstGeom>
        </p:spPr>
        <p:txBody>
          <a:bodyPr anchor="t" anchorCtr="0">
            <a:noAutofit/>
          </a:bodyPr>
          <a:lstStyle>
            <a:lvl1pPr>
              <a:defRPr sz="3800" b="0" i="0" kern="0" spc="100" baseline="0">
                <a:solidFill>
                  <a:schemeClr val="tx1"/>
                </a:solidFill>
                <a:latin typeface="IvyPresto Display SemiBold" panose="020B0404020101010102" pitchFamily="34" charset="0"/>
              </a:defRPr>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3334F7AB-BA8E-9948-BFE6-E9279EBC83BA}"/>
              </a:ext>
            </a:extLst>
          </p:cNvPr>
          <p:cNvSpPr>
            <a:spLocks noGrp="1"/>
          </p:cNvSpPr>
          <p:nvPr>
            <p:ph type="body" idx="1"/>
          </p:nvPr>
        </p:nvSpPr>
        <p:spPr>
          <a:xfrm>
            <a:off x="430960" y="334552"/>
            <a:ext cx="11348782" cy="293791"/>
          </a:xfrm>
          <a:prstGeom prst="rect">
            <a:avLst/>
          </a:prstGeom>
        </p:spPr>
        <p:txBody>
          <a:bodyPr anchor="t" anchorCtr="0">
            <a:noAutofit/>
          </a:bodyPr>
          <a:lstStyle>
            <a:lvl1pPr marL="0" indent="0">
              <a:buNone/>
              <a:defRPr sz="1500" b="1" kern="0" spc="20" baseline="0">
                <a:solidFill>
                  <a:srgbClr val="F7543D">
                    <a:alpha val="50000"/>
                  </a:srgbClr>
                </a:solidFill>
                <a:latin typeface="IvyPresto Display" panose="020B040402010101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65147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5" name="Slide Number Placeholder 8">
            <a:extLst>
              <a:ext uri="{FF2B5EF4-FFF2-40B4-BE49-F238E27FC236}">
                <a16:creationId xmlns:a16="http://schemas.microsoft.com/office/drawing/2014/main" id="{8AFC3F8F-4187-9444-AAB0-E41BA9C093E8}"/>
              </a:ext>
            </a:extLst>
          </p:cNvPr>
          <p:cNvSpPr>
            <a:spLocks noGrp="1"/>
          </p:cNvSpPr>
          <p:nvPr>
            <p:ph type="sldNum" sz="quarter" idx="12"/>
          </p:nvPr>
        </p:nvSpPr>
        <p:spPr>
          <a:xfrm>
            <a:off x="10102171" y="6158274"/>
            <a:ext cx="1677571" cy="365125"/>
          </a:xfrm>
        </p:spPr>
        <p:txBody>
          <a:bodyPr anchor="t" anchorCtr="0"/>
          <a:lstStyle>
            <a:lvl1pPr>
              <a:defRPr baseline="0">
                <a:solidFill>
                  <a:schemeClr val="tx1"/>
                </a:solidFill>
              </a:defRPr>
            </a:lvl1pPr>
          </a:lstStyle>
          <a:p>
            <a:fld id="{A738FFEA-31A8-2A45-BE95-11B41D2245F5}" type="slidenum">
              <a:rPr lang="en-US" smtClean="0"/>
              <a:pPr/>
              <a:t>‹#›</a:t>
            </a:fld>
            <a:endParaRPr lang="en-US" dirty="0"/>
          </a:p>
        </p:txBody>
      </p:sp>
    </p:spTree>
    <p:extLst>
      <p:ext uri="{BB962C8B-B14F-4D97-AF65-F5344CB8AC3E}">
        <p14:creationId xmlns:p14="http://schemas.microsoft.com/office/powerpoint/2010/main" val="764336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2C10AAB-0A7C-9D48-81EF-4D8B643B7684}"/>
              </a:ext>
            </a:extLst>
          </p:cNvPr>
          <p:cNvPicPr>
            <a:picLocks noChangeAspect="1"/>
          </p:cNvPicPr>
          <p:nvPr userDrawn="1"/>
        </p:nvPicPr>
        <p:blipFill>
          <a:blip r:embed="rId2"/>
          <a:stretch>
            <a:fillRect/>
          </a:stretch>
        </p:blipFill>
        <p:spPr>
          <a:xfrm>
            <a:off x="0" y="0"/>
            <a:ext cx="12211267" cy="6876000"/>
          </a:xfrm>
          <a:prstGeom prst="rect">
            <a:avLst/>
          </a:prstGeom>
        </p:spPr>
      </p:pic>
      <p:sp>
        <p:nvSpPr>
          <p:cNvPr id="2" name="Title 1"/>
          <p:cNvSpPr>
            <a:spLocks noGrp="1"/>
          </p:cNvSpPr>
          <p:nvPr>
            <p:ph type="ctrTitle" hasCustomPrompt="1"/>
          </p:nvPr>
        </p:nvSpPr>
        <p:spPr>
          <a:xfrm>
            <a:off x="6613509" y="3080340"/>
            <a:ext cx="5213496" cy="723601"/>
          </a:xfrm>
          <a:prstGeom prst="rect">
            <a:avLst/>
          </a:prstGeom>
        </p:spPr>
        <p:txBody>
          <a:bodyPr anchor="ctr" anchorCtr="0">
            <a:noAutofit/>
          </a:bodyPr>
          <a:lstStyle>
            <a:lvl1pPr algn="r">
              <a:lnSpc>
                <a:spcPts val="5900"/>
              </a:lnSpc>
              <a:defRPr sz="4900" b="0" i="0" kern="0" spc="200" baseline="0">
                <a:solidFill>
                  <a:schemeClr val="bg1"/>
                </a:solidFill>
                <a:latin typeface="IvyPresto Display SemiBold" panose="020B0404020101010102" pitchFamily="34" charset="0"/>
              </a:defRPr>
            </a:lvl1pPr>
          </a:lstStyle>
          <a:p>
            <a:r>
              <a:rPr lang="en-US" dirty="0"/>
              <a:t>Click to Add</a:t>
            </a:r>
            <a:br>
              <a:rPr lang="en-US" dirty="0"/>
            </a:br>
            <a:r>
              <a:rPr lang="en-US" dirty="0"/>
              <a:t>End Message</a:t>
            </a:r>
          </a:p>
        </p:txBody>
      </p:sp>
    </p:spTree>
    <p:extLst>
      <p:ext uri="{BB962C8B-B14F-4D97-AF65-F5344CB8AC3E}">
        <p14:creationId xmlns:p14="http://schemas.microsoft.com/office/powerpoint/2010/main" val="3700521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F5822-3420-C3B0-2452-3544F80002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8CE080-FFA5-0B31-A48E-A3BB773890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E73626-D423-25A0-688B-7B2A240F3715}"/>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5" name="Footer Placeholder 4">
            <a:extLst>
              <a:ext uri="{FF2B5EF4-FFF2-40B4-BE49-F238E27FC236}">
                <a16:creationId xmlns:a16="http://schemas.microsoft.com/office/drawing/2014/main" id="{5A4AA8A7-3837-791D-8870-15CAF3B53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FC41A-16D7-0A1F-1646-82A3D86171EE}"/>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4192851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30D9F-B06C-787E-63E7-4D8FA1811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E16FFA-578F-2D34-6BAF-3E10F94DFD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E9FC44-A906-716F-4C70-DCF7D6BDED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500F3B-337F-8646-4265-A8E860131359}"/>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6" name="Footer Placeholder 5">
            <a:extLst>
              <a:ext uri="{FF2B5EF4-FFF2-40B4-BE49-F238E27FC236}">
                <a16:creationId xmlns:a16="http://schemas.microsoft.com/office/drawing/2014/main" id="{6DC7D1BB-52A6-8D27-55F6-DCEC2BD764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9989DA-406E-B9E7-65EF-73BEFBCCF0BE}"/>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3875633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EB6A5-3B4D-8B26-29F7-D994A76A0A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0AB528-AE53-91A2-0917-B6F28E528B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B23E3E-DC54-3253-2617-BA9CF6A648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085803-8FB0-719E-33D9-701D065B7F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6327A5-3846-8693-890C-3DEB272323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DFB6BD-E400-4409-04D7-2F22B67860B8}"/>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8" name="Footer Placeholder 7">
            <a:extLst>
              <a:ext uri="{FF2B5EF4-FFF2-40B4-BE49-F238E27FC236}">
                <a16:creationId xmlns:a16="http://schemas.microsoft.com/office/drawing/2014/main" id="{C0B9ED74-F38D-F504-5215-52D83241C7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9F4862-395A-1779-279C-3C841B520503}"/>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3681139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BE14D-2A16-604E-199E-A43BC11B2C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37209A-0DD7-CA41-3B41-897A6793BB12}"/>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4" name="Footer Placeholder 3">
            <a:extLst>
              <a:ext uri="{FF2B5EF4-FFF2-40B4-BE49-F238E27FC236}">
                <a16:creationId xmlns:a16="http://schemas.microsoft.com/office/drawing/2014/main" id="{C715F745-730B-4269-CB28-E2B43EFE1C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9944EA-E6BA-BA0E-0786-A94905605CAD}"/>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1685917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342025-567A-771D-20A5-0A9D3618A9B8}"/>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3" name="Footer Placeholder 2">
            <a:extLst>
              <a:ext uri="{FF2B5EF4-FFF2-40B4-BE49-F238E27FC236}">
                <a16:creationId xmlns:a16="http://schemas.microsoft.com/office/drawing/2014/main" id="{2C5BEECB-8C30-20C3-3FF0-96A932556D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BF557-42A6-A888-3FED-95473370389F}"/>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1865078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A2E8F-4761-F6A9-4B89-A62176AA3B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91E63A-370C-01B2-8D3B-7164E6B836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BB8C3E-39DB-C343-2D8E-9718D913B2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4EE4CB-9BC2-3F53-3B21-632815C3BF71}"/>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6" name="Footer Placeholder 5">
            <a:extLst>
              <a:ext uri="{FF2B5EF4-FFF2-40B4-BE49-F238E27FC236}">
                <a16:creationId xmlns:a16="http://schemas.microsoft.com/office/drawing/2014/main" id="{2798F3F1-0969-CBA9-10B0-D427BC273A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2CD1EC-EF68-7391-5D10-36CEA15E20CB}"/>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615637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C357-C477-4D8C-9F68-A6C61F4E1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91B2BA-1921-B2C2-D3FD-998749C6D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2AC1A1-EE24-6046-97EA-B66E83E6A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C6C492-CF9D-AE27-4F35-3D99793BEDE5}"/>
              </a:ext>
            </a:extLst>
          </p:cNvPr>
          <p:cNvSpPr>
            <a:spLocks noGrp="1"/>
          </p:cNvSpPr>
          <p:nvPr>
            <p:ph type="dt" sz="half" idx="10"/>
          </p:nvPr>
        </p:nvSpPr>
        <p:spPr/>
        <p:txBody>
          <a:bodyPr/>
          <a:lstStyle/>
          <a:p>
            <a:fld id="{4F5D3A26-51FA-1344-AEE2-154FE780CA73}" type="datetimeFigureOut">
              <a:rPr lang="en-US" smtClean="0"/>
              <a:t>6/24/2024</a:t>
            </a:fld>
            <a:endParaRPr lang="en-US"/>
          </a:p>
        </p:txBody>
      </p:sp>
      <p:sp>
        <p:nvSpPr>
          <p:cNvPr id="6" name="Footer Placeholder 5">
            <a:extLst>
              <a:ext uri="{FF2B5EF4-FFF2-40B4-BE49-F238E27FC236}">
                <a16:creationId xmlns:a16="http://schemas.microsoft.com/office/drawing/2014/main" id="{765BC03E-88B0-13ED-00ED-EDD60D28E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AD38CC-0AC2-06E5-6816-87EE29FCD132}"/>
              </a:ext>
            </a:extLst>
          </p:cNvPr>
          <p:cNvSpPr>
            <a:spLocks noGrp="1"/>
          </p:cNvSpPr>
          <p:nvPr>
            <p:ph type="sldNum" sz="quarter" idx="12"/>
          </p:nvPr>
        </p:nvSpPr>
        <p:spPr/>
        <p:txBody>
          <a:bodyPr/>
          <a:lstStyle/>
          <a:p>
            <a:fld id="{774FDA4E-80C6-E64E-895E-EC4C8BAF3D0C}" type="slidenum">
              <a:rPr lang="en-US" smtClean="0"/>
              <a:t>‹#›</a:t>
            </a:fld>
            <a:endParaRPr lang="en-US"/>
          </a:p>
        </p:txBody>
      </p:sp>
    </p:spTree>
    <p:extLst>
      <p:ext uri="{BB962C8B-B14F-4D97-AF65-F5344CB8AC3E}">
        <p14:creationId xmlns:p14="http://schemas.microsoft.com/office/powerpoint/2010/main" val="3741430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627C30-D851-ED2B-57E2-9F5C65A574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1B72D-3792-34D4-B7D2-ED32B49FA9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84BF3-3C4F-A164-8E35-3A732F5CC3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D3A26-51FA-1344-AEE2-154FE780CA73}" type="datetimeFigureOut">
              <a:rPr lang="en-US" smtClean="0"/>
              <a:t>6/24/2024</a:t>
            </a:fld>
            <a:endParaRPr lang="en-US"/>
          </a:p>
        </p:txBody>
      </p:sp>
      <p:sp>
        <p:nvSpPr>
          <p:cNvPr id="5" name="Footer Placeholder 4">
            <a:extLst>
              <a:ext uri="{FF2B5EF4-FFF2-40B4-BE49-F238E27FC236}">
                <a16:creationId xmlns:a16="http://schemas.microsoft.com/office/drawing/2014/main" id="{F39DADBE-1479-F8B2-FB32-00958B9E34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E9A473-8E4C-DD32-5797-008611A80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FDA4E-80C6-E64E-895E-EC4C8BAF3D0C}" type="slidenum">
              <a:rPr lang="en-US" smtClean="0"/>
              <a:t>‹#›</a:t>
            </a:fld>
            <a:endParaRPr lang="en-US"/>
          </a:p>
        </p:txBody>
      </p:sp>
    </p:spTree>
    <p:extLst>
      <p:ext uri="{BB962C8B-B14F-4D97-AF65-F5344CB8AC3E}">
        <p14:creationId xmlns:p14="http://schemas.microsoft.com/office/powerpoint/2010/main" val="1551471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6D4E53-08BA-BE42-A02F-58E2BBD69C70}"/>
              </a:ext>
            </a:extLst>
          </p:cNvPr>
          <p:cNvPicPr>
            <a:picLocks noChangeAspect="1"/>
          </p:cNvPicPr>
          <p:nvPr userDrawn="1"/>
        </p:nvPicPr>
        <p:blipFill>
          <a:blip r:embed="rId15"/>
          <a:stretch>
            <a:fillRect/>
          </a:stretch>
        </p:blipFill>
        <p:spPr>
          <a:xfrm>
            <a:off x="-11792" y="8164"/>
            <a:ext cx="12179300" cy="6858000"/>
          </a:xfrm>
          <a:prstGeom prst="rect">
            <a:avLst/>
          </a:prstGeom>
        </p:spPr>
      </p:pic>
      <p:sp>
        <p:nvSpPr>
          <p:cNvPr id="2" name="Title Placeholder 1"/>
          <p:cNvSpPr>
            <a:spLocks noGrp="1"/>
          </p:cNvSpPr>
          <p:nvPr>
            <p:ph type="title"/>
          </p:nvPr>
        </p:nvSpPr>
        <p:spPr>
          <a:xfrm>
            <a:off x="421822" y="816430"/>
            <a:ext cx="10515600" cy="644978"/>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6" name="Slide Number Placeholder 5"/>
          <p:cNvSpPr>
            <a:spLocks noGrp="1"/>
          </p:cNvSpPr>
          <p:nvPr>
            <p:ph type="sldNum" sz="quarter" idx="4"/>
          </p:nvPr>
        </p:nvSpPr>
        <p:spPr>
          <a:xfrm>
            <a:off x="9059636" y="6108471"/>
            <a:ext cx="2743200" cy="365125"/>
          </a:xfrm>
          <a:prstGeom prst="rect">
            <a:avLst/>
          </a:prstGeom>
        </p:spPr>
        <p:txBody>
          <a:bodyPr vert="horz" lIns="91440" tIns="45720" rIns="91440" bIns="45720" rtlCol="0" anchor="ctr"/>
          <a:lstStyle>
            <a:lvl1pPr algn="r">
              <a:defRPr sz="1200" baseline="0">
                <a:solidFill>
                  <a:schemeClr val="tx1"/>
                </a:solidFill>
              </a:defRPr>
            </a:lvl1pPr>
          </a:lstStyle>
          <a:p>
            <a:fld id="{A738FFEA-31A8-2A45-BE95-11B41D2245F5}" type="slidenum">
              <a:rPr lang="en-US" smtClean="0"/>
              <a:pPr/>
              <a:t>‹#›</a:t>
            </a:fld>
            <a:endParaRPr lang="en-US"/>
          </a:p>
        </p:txBody>
      </p:sp>
      <p:sp>
        <p:nvSpPr>
          <p:cNvPr id="10" name="Text Placeholder 9">
            <a:extLst>
              <a:ext uri="{FF2B5EF4-FFF2-40B4-BE49-F238E27FC236}">
                <a16:creationId xmlns:a16="http://schemas.microsoft.com/office/drawing/2014/main" id="{AF857D11-A882-A947-9FD3-680E8241CE37}"/>
              </a:ext>
            </a:extLst>
          </p:cNvPr>
          <p:cNvSpPr>
            <a:spLocks noGrp="1"/>
          </p:cNvSpPr>
          <p:nvPr>
            <p:ph type="body" idx="1"/>
          </p:nvPr>
        </p:nvSpPr>
        <p:spPr>
          <a:xfrm>
            <a:off x="838200" y="2687181"/>
            <a:ext cx="10099222" cy="19909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971719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ftr="0"/>
  <p:txStyles>
    <p:titleStyle>
      <a:lvl1pPr algn="l" defTabSz="914400" rtl="0" eaLnBrk="1" latinLnBrk="0" hangingPunct="1">
        <a:lnSpc>
          <a:spcPct val="90000"/>
        </a:lnSpc>
        <a:spcBef>
          <a:spcPct val="0"/>
        </a:spcBef>
        <a:buNone/>
        <a:defRPr sz="3800" b="1" i="0" kern="0" spc="100" baseline="0">
          <a:solidFill>
            <a:schemeClr val="tx1"/>
          </a:solidFill>
          <a:latin typeface="IvyPresto Display" panose="020B0404020101010102" pitchFamily="34" charset="0"/>
          <a:ea typeface="+mj-ea"/>
          <a:cs typeface="+mj-cs"/>
        </a:defRPr>
      </a:lvl1pPr>
    </p:titleStyle>
    <p:bodyStyle>
      <a:lvl1pPr marL="0" indent="0" algn="l" defTabSz="914400" rtl="0" eaLnBrk="1" latinLnBrk="0" hangingPunct="1">
        <a:lnSpc>
          <a:spcPts val="3000"/>
        </a:lnSpc>
        <a:spcBef>
          <a:spcPts val="1000"/>
        </a:spcBef>
        <a:buFontTx/>
        <a:buNone/>
        <a:defRPr sz="2500" kern="0" spc="100" baseline="0">
          <a:solidFill>
            <a:schemeClr val="tx1"/>
          </a:solidFill>
          <a:latin typeface="MuktaMahee Light" panose="020B0000000000000000" pitchFamily="34" charset="77"/>
          <a:ea typeface="+mn-ea"/>
          <a:cs typeface="+mn-cs"/>
        </a:defRPr>
      </a:lvl1pPr>
      <a:lvl2pPr marL="457200" indent="0" algn="l" defTabSz="914400" rtl="0" eaLnBrk="1" latinLnBrk="0" hangingPunct="1">
        <a:lnSpc>
          <a:spcPts val="3000"/>
        </a:lnSpc>
        <a:spcBef>
          <a:spcPts val="500"/>
        </a:spcBef>
        <a:buFontTx/>
        <a:buNone/>
        <a:defRPr sz="2000" kern="0" spc="100" baseline="0">
          <a:solidFill>
            <a:schemeClr val="tx1"/>
          </a:solidFill>
          <a:latin typeface="MuktaMahee Light" panose="020B0000000000000000" pitchFamily="34" charset="77"/>
          <a:ea typeface="+mn-ea"/>
          <a:cs typeface="+mn-cs"/>
        </a:defRPr>
      </a:lvl2pPr>
      <a:lvl3pPr marL="914400" indent="0" algn="l" defTabSz="914400" rtl="0" eaLnBrk="1" latinLnBrk="0" hangingPunct="1">
        <a:lnSpc>
          <a:spcPts val="3000"/>
        </a:lnSpc>
        <a:spcBef>
          <a:spcPts val="500"/>
        </a:spcBef>
        <a:buFontTx/>
        <a:buNone/>
        <a:defRPr sz="1500" kern="0" spc="100" baseline="0">
          <a:solidFill>
            <a:schemeClr val="tx1"/>
          </a:solidFill>
          <a:latin typeface="MuktaMahee Light" panose="020B0000000000000000" pitchFamily="34" charset="77"/>
          <a:ea typeface="+mn-ea"/>
          <a:cs typeface="+mn-cs"/>
        </a:defRPr>
      </a:lvl3pPr>
      <a:lvl4pPr marL="13716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4pPr>
      <a:lvl5pPr marL="18288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s://www.livingworks.net/"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hyperlink" Target="https://www.livingworks.net/" TargetMode="External"/><Relationship Id="rId3" Type="http://schemas.openxmlformats.org/officeDocument/2006/relationships/hyperlink" Target="https://ca.ctrinstitute.com/resources/" TargetMode="External"/><Relationship Id="rId7" Type="http://schemas.openxmlformats.org/officeDocument/2006/relationships/hyperlink" Target="https://www.suicideinfo.ca/"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hyperlink" Target="https://988.ca/" TargetMode="External"/><Relationship Id="rId5" Type="http://schemas.openxmlformats.org/officeDocument/2006/relationships/hyperlink" Target="https://suicideprevention.ca/" TargetMode="External"/><Relationship Id="rId10" Type="http://schemas.openxmlformats.org/officeDocument/2006/relationships/hyperlink" Target="https://www.suicideinfo.ca/workshops" TargetMode="External"/><Relationship Id="rId4" Type="http://schemas.openxmlformats.org/officeDocument/2006/relationships/hyperlink" Target="https://www.traumainformedcare.chcs.org/" TargetMode="External"/><Relationship Id="rId9" Type="http://schemas.openxmlformats.org/officeDocument/2006/relationships/hyperlink" Target="https://vimeo.com/432935662"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hyperlink" Target="https://www.camh.ca/en/health-info/mental-illness-and-addiction-index/traum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E92EA5A-2F78-4844-BB5C-870E58AFF33B}"/>
              </a:ext>
            </a:extLst>
          </p:cNvPr>
          <p:cNvPicPr>
            <a:picLocks noGrp="1" noChangeAspect="1"/>
          </p:cNvPicPr>
          <p:nvPr>
            <p:ph type="pic" sz="quarter" idx="11"/>
          </p:nvPr>
        </p:nvPicPr>
        <p:blipFill rotWithShape="1">
          <a:blip r:embed="rId3"/>
          <a:srcRect l="30910" r="10322"/>
          <a:stretch/>
        </p:blipFill>
        <p:spPr>
          <a:xfrm>
            <a:off x="6132339" y="-5061"/>
            <a:ext cx="6083123" cy="6901589"/>
          </a:xfrm>
        </p:spPr>
      </p:pic>
      <p:sp>
        <p:nvSpPr>
          <p:cNvPr id="3" name="Title 2">
            <a:extLst>
              <a:ext uri="{FF2B5EF4-FFF2-40B4-BE49-F238E27FC236}">
                <a16:creationId xmlns:a16="http://schemas.microsoft.com/office/drawing/2014/main" id="{DF65F083-1349-1F4D-8343-A6B4D3DFFE4A}"/>
              </a:ext>
            </a:extLst>
          </p:cNvPr>
          <p:cNvSpPr>
            <a:spLocks noGrp="1"/>
          </p:cNvSpPr>
          <p:nvPr>
            <p:ph type="title"/>
          </p:nvPr>
        </p:nvSpPr>
        <p:spPr/>
        <p:txBody>
          <a:bodyPr/>
          <a:lstStyle/>
          <a:p>
            <a:r>
              <a:rPr lang="en-US" dirty="0"/>
              <a:t>Housekeeping</a:t>
            </a:r>
          </a:p>
        </p:txBody>
      </p:sp>
      <p:sp>
        <p:nvSpPr>
          <p:cNvPr id="4" name="Text Placeholder 3">
            <a:extLst>
              <a:ext uri="{FF2B5EF4-FFF2-40B4-BE49-F238E27FC236}">
                <a16:creationId xmlns:a16="http://schemas.microsoft.com/office/drawing/2014/main" id="{12056CFA-BD78-F94F-9B32-C0CC1DEC1124}"/>
              </a:ext>
            </a:extLst>
          </p:cNvPr>
          <p:cNvSpPr>
            <a:spLocks noGrp="1"/>
          </p:cNvSpPr>
          <p:nvPr>
            <p:ph type="body" idx="1"/>
          </p:nvPr>
        </p:nvSpPr>
        <p:spPr>
          <a:xfrm>
            <a:off x="430960" y="334552"/>
            <a:ext cx="7677406" cy="480196"/>
          </a:xfrm>
        </p:spPr>
        <p:txBody>
          <a:bodyPr/>
          <a:lstStyle/>
          <a:p>
            <a:r>
              <a:rPr lang="en-US" dirty="0"/>
              <a:t>Module 12 – Trauma and Suicide Informed</a:t>
            </a:r>
          </a:p>
        </p:txBody>
      </p:sp>
      <p:sp>
        <p:nvSpPr>
          <p:cNvPr id="6" name="Slide Number Placeholder 5">
            <a:extLst>
              <a:ext uri="{FF2B5EF4-FFF2-40B4-BE49-F238E27FC236}">
                <a16:creationId xmlns:a16="http://schemas.microsoft.com/office/drawing/2014/main" id="{F42ED69C-95CE-054C-900D-A5FB28574045}"/>
              </a:ext>
            </a:extLst>
          </p:cNvPr>
          <p:cNvSpPr>
            <a:spLocks noGrp="1"/>
          </p:cNvSpPr>
          <p:nvPr>
            <p:ph type="sldNum" sz="quarter" idx="12"/>
          </p:nvPr>
        </p:nvSpPr>
        <p:spPr/>
        <p:txBody>
          <a:bodyPr/>
          <a:lstStyle/>
          <a:p>
            <a:fld id="{A738FFEA-31A8-2A45-BE95-11B41D2245F5}" type="slidenum">
              <a:rPr lang="en-US" smtClean="0"/>
              <a:pPr/>
              <a:t>1</a:t>
            </a:fld>
            <a:endParaRPr lang="en-US" dirty="0"/>
          </a:p>
        </p:txBody>
      </p:sp>
      <p:sp>
        <p:nvSpPr>
          <p:cNvPr id="8" name="Text Placeholder 6">
            <a:extLst>
              <a:ext uri="{FF2B5EF4-FFF2-40B4-BE49-F238E27FC236}">
                <a16:creationId xmlns:a16="http://schemas.microsoft.com/office/drawing/2014/main" id="{A7AEA082-0F0B-B982-9ED5-3FE512CDBE23}"/>
              </a:ext>
            </a:extLst>
          </p:cNvPr>
          <p:cNvSpPr txBox="1">
            <a:spLocks/>
          </p:cNvSpPr>
          <p:nvPr/>
        </p:nvSpPr>
        <p:spPr>
          <a:xfrm>
            <a:off x="426460" y="1514812"/>
            <a:ext cx="6083123" cy="4873462"/>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0"/>
              </a:spcBef>
              <a:buFontTx/>
              <a:buNone/>
              <a:defRPr sz="1600" kern="0" spc="10" baseline="0">
                <a:solidFill>
                  <a:schemeClr val="tx1"/>
                </a:solidFill>
                <a:latin typeface="IvyPresto Text" panose="020B0404020101010102" pitchFamily="34" charset="0"/>
                <a:ea typeface="+mn-ea"/>
                <a:cs typeface="+mn-cs"/>
              </a:defRPr>
            </a:lvl1pPr>
            <a:lvl2pPr marL="457200" indent="0" algn="l" defTabSz="914400" rtl="0" eaLnBrk="1" latinLnBrk="0" hangingPunct="1">
              <a:lnSpc>
                <a:spcPts val="3000"/>
              </a:lnSpc>
              <a:spcBef>
                <a:spcPts val="500"/>
              </a:spcBef>
              <a:buFontTx/>
              <a:buNone/>
              <a:defRPr sz="2000" kern="0" spc="100" baseline="0">
                <a:solidFill>
                  <a:schemeClr val="tx1"/>
                </a:solidFill>
                <a:latin typeface="MuktaMahee Light" panose="020B0000000000000000" pitchFamily="34" charset="77"/>
                <a:ea typeface="+mn-ea"/>
                <a:cs typeface="+mn-cs"/>
              </a:defRPr>
            </a:lvl2pPr>
            <a:lvl3pPr marL="914400" indent="0" algn="l" defTabSz="914400" rtl="0" eaLnBrk="1" latinLnBrk="0" hangingPunct="1">
              <a:lnSpc>
                <a:spcPts val="3000"/>
              </a:lnSpc>
              <a:spcBef>
                <a:spcPts val="500"/>
              </a:spcBef>
              <a:buFontTx/>
              <a:buNone/>
              <a:defRPr sz="1500" kern="0" spc="100" baseline="0">
                <a:solidFill>
                  <a:schemeClr val="tx1"/>
                </a:solidFill>
                <a:latin typeface="MuktaMahee Light" panose="020B0000000000000000" pitchFamily="34" charset="77"/>
                <a:ea typeface="+mn-ea"/>
                <a:cs typeface="+mn-cs"/>
              </a:defRPr>
            </a:lvl3pPr>
            <a:lvl4pPr marL="13716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4pPr>
            <a:lvl5pPr marL="18288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200"/>
              </a:spcAft>
              <a:buFont typeface="Arial" panose="020B0604020202020204" pitchFamily="34" charset="0"/>
              <a:buChar char="•"/>
            </a:pPr>
            <a:r>
              <a:rPr lang="en-US" sz="2000" dirty="0"/>
              <a:t>Please mute yourself if you are not speaking. </a:t>
            </a:r>
          </a:p>
          <a:p>
            <a:pPr marL="342900" indent="-342900">
              <a:spcAft>
                <a:spcPts val="1200"/>
              </a:spcAft>
              <a:buFont typeface="Arial" panose="020B0604020202020204" pitchFamily="34" charset="0"/>
              <a:buChar char="•"/>
            </a:pPr>
            <a:r>
              <a:rPr lang="en-US" sz="2000" dirty="0"/>
              <a:t>Feel free to include your pronouns in your Zoom Name.</a:t>
            </a:r>
          </a:p>
          <a:p>
            <a:pPr marL="342900" indent="-342900">
              <a:spcAft>
                <a:spcPts val="1200"/>
              </a:spcAft>
              <a:buFont typeface="Arial" panose="020B0604020202020204" pitchFamily="34" charset="0"/>
              <a:buChar char="•"/>
            </a:pPr>
            <a:r>
              <a:rPr lang="en-US" sz="2000" dirty="0"/>
              <a:t>Use Zoom reaction tools, chat box, hands up, etc.</a:t>
            </a:r>
          </a:p>
          <a:p>
            <a:pPr marL="342900" indent="-342900">
              <a:spcAft>
                <a:spcPts val="1200"/>
              </a:spcAft>
              <a:buFont typeface="Arial" panose="020B0604020202020204" pitchFamily="34" charset="0"/>
              <a:buChar char="•"/>
            </a:pPr>
            <a:r>
              <a:rPr lang="en-US" sz="2000" dirty="0"/>
              <a:t>Be prepared to have video on at all times; as such, please be appropriately dressed and limit distractions.</a:t>
            </a:r>
          </a:p>
          <a:p>
            <a:pPr marL="342900" indent="-342900">
              <a:spcAft>
                <a:spcPts val="1200"/>
              </a:spcAft>
              <a:buFont typeface="Arial" panose="020B0604020202020204" pitchFamily="34" charset="0"/>
              <a:buChar char="•"/>
            </a:pPr>
            <a:r>
              <a:rPr lang="en-US" sz="2000" dirty="0"/>
              <a:t>Contribute to the conversations out loud and in the chat box.</a:t>
            </a:r>
          </a:p>
          <a:p>
            <a:pPr marL="342900" indent="-342900">
              <a:spcAft>
                <a:spcPts val="1200"/>
              </a:spcAft>
              <a:buFont typeface="Arial" panose="020B0604020202020204" pitchFamily="34" charset="0"/>
              <a:buChar char="•"/>
            </a:pPr>
            <a:r>
              <a:rPr lang="en-US" sz="2000" dirty="0"/>
              <a:t>If someone has already shared what you were going to say, lower your hand and put “agree” in the chat.</a:t>
            </a:r>
          </a:p>
        </p:txBody>
      </p:sp>
    </p:spTree>
    <p:extLst>
      <p:ext uri="{BB962C8B-B14F-4D97-AF65-F5344CB8AC3E}">
        <p14:creationId xmlns:p14="http://schemas.microsoft.com/office/powerpoint/2010/main" val="2492967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1C76-C626-A945-994F-F9D60CDB2251}"/>
              </a:ext>
            </a:extLst>
          </p:cNvPr>
          <p:cNvSpPr>
            <a:spLocks noGrp="1"/>
          </p:cNvSpPr>
          <p:nvPr>
            <p:ph type="title"/>
          </p:nvPr>
        </p:nvSpPr>
        <p:spPr/>
        <p:txBody>
          <a:bodyPr/>
          <a:lstStyle/>
          <a:p>
            <a:r>
              <a:rPr lang="en-US" b="1" dirty="0"/>
              <a:t>Signs and Symptoms</a:t>
            </a:r>
          </a:p>
        </p:txBody>
      </p:sp>
      <p:sp>
        <p:nvSpPr>
          <p:cNvPr id="3" name="Text Placeholder 2">
            <a:extLst>
              <a:ext uri="{FF2B5EF4-FFF2-40B4-BE49-F238E27FC236}">
                <a16:creationId xmlns:a16="http://schemas.microsoft.com/office/drawing/2014/main" id="{6A80A177-F92B-3047-8C4E-9859B0AB3E43}"/>
              </a:ext>
            </a:extLst>
          </p:cNvPr>
          <p:cNvSpPr>
            <a:spLocks noGrp="1"/>
          </p:cNvSpPr>
          <p:nvPr>
            <p:ph type="body" idx="1"/>
          </p:nvPr>
        </p:nvSpPr>
        <p:spPr>
          <a:xfrm>
            <a:off x="430960" y="334552"/>
            <a:ext cx="11348782" cy="480196"/>
          </a:xfrm>
        </p:spPr>
        <p:txBody>
          <a:bodyPr/>
          <a:lstStyle/>
          <a:p>
            <a:r>
              <a:rPr lang="en-US" dirty="0"/>
              <a:t>Module 12 – Trauma and Suicide Informed</a:t>
            </a:r>
          </a:p>
        </p:txBody>
      </p:sp>
      <p:sp>
        <p:nvSpPr>
          <p:cNvPr id="5" name="Slide Number Placeholder 4">
            <a:extLst>
              <a:ext uri="{FF2B5EF4-FFF2-40B4-BE49-F238E27FC236}">
                <a16:creationId xmlns:a16="http://schemas.microsoft.com/office/drawing/2014/main" id="{BB5621D9-BA9A-3141-B068-873E22B34403}"/>
              </a:ext>
            </a:extLst>
          </p:cNvPr>
          <p:cNvSpPr>
            <a:spLocks noGrp="1"/>
          </p:cNvSpPr>
          <p:nvPr>
            <p:ph type="sldNum" sz="quarter" idx="12"/>
          </p:nvPr>
        </p:nvSpPr>
        <p:spPr/>
        <p:txBody>
          <a:bodyPr/>
          <a:lstStyle/>
          <a:p>
            <a:fld id="{A738FFEA-31A8-2A45-BE95-11B41D2245F5}" type="slidenum">
              <a:rPr lang="en-US" smtClean="0"/>
              <a:pPr/>
              <a:t>10</a:t>
            </a:fld>
            <a:endParaRPr lang="en-US" dirty="0"/>
          </a:p>
        </p:txBody>
      </p:sp>
      <p:sp>
        <p:nvSpPr>
          <p:cNvPr id="6" name="Text Placeholder 5">
            <a:extLst>
              <a:ext uri="{FF2B5EF4-FFF2-40B4-BE49-F238E27FC236}">
                <a16:creationId xmlns:a16="http://schemas.microsoft.com/office/drawing/2014/main" id="{C999F162-6AA3-0445-A73E-347134F6FC32}"/>
              </a:ext>
            </a:extLst>
          </p:cNvPr>
          <p:cNvSpPr>
            <a:spLocks noGrp="1"/>
          </p:cNvSpPr>
          <p:nvPr>
            <p:ph type="body" sz="quarter" idx="14"/>
          </p:nvPr>
        </p:nvSpPr>
        <p:spPr>
          <a:xfrm>
            <a:off x="426460" y="1808603"/>
            <a:ext cx="11353282" cy="3836012"/>
          </a:xfrm>
        </p:spPr>
        <p:txBody>
          <a:bodyPr/>
          <a:lstStyle/>
          <a:p>
            <a:pPr algn="l"/>
            <a:r>
              <a:rPr lang="en-US" sz="2000" dirty="0"/>
              <a:t>Many of the signs and symptoms of trauma mirror the signs and symptoms of a mental health issue.</a:t>
            </a:r>
          </a:p>
          <a:p>
            <a:pPr algn="l"/>
            <a:endParaRPr lang="en-US" sz="2000" dirty="0"/>
          </a:p>
          <a:p>
            <a:pPr algn="l"/>
            <a:r>
              <a:rPr lang="en-US" sz="2000" dirty="0"/>
              <a:t>These may include: fear, agitation, resignation, eating disorders, lack of motivation, low self-esteem, dissociation, nightmares, auditory hallucinations, numbness, self-harming, depression, lack of trust, addiction, self-deprecation, anxiety, aggression, flashbacks, and poor judgment.</a:t>
            </a:r>
          </a:p>
          <a:p>
            <a:pPr algn="l"/>
            <a:endParaRPr lang="en-US" sz="2000" dirty="0"/>
          </a:p>
          <a:p>
            <a:pPr algn="l"/>
            <a:r>
              <a:rPr lang="en-US" sz="2000" b="1" dirty="0"/>
              <a:t>Post-traumatic stress disorder (PTSD) </a:t>
            </a:r>
            <a:r>
              <a:rPr lang="en-US" sz="2000" dirty="0"/>
              <a:t>is a mental health condition that's triggered by a terrifying event — either experiencing it or witnessing it. </a:t>
            </a:r>
          </a:p>
        </p:txBody>
      </p:sp>
    </p:spTree>
    <p:extLst>
      <p:ext uri="{BB962C8B-B14F-4D97-AF65-F5344CB8AC3E}">
        <p14:creationId xmlns:p14="http://schemas.microsoft.com/office/powerpoint/2010/main" val="111108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1C76-C626-A945-994F-F9D60CDB2251}"/>
              </a:ext>
            </a:extLst>
          </p:cNvPr>
          <p:cNvSpPr>
            <a:spLocks noGrp="1"/>
          </p:cNvSpPr>
          <p:nvPr>
            <p:ph type="title"/>
          </p:nvPr>
        </p:nvSpPr>
        <p:spPr/>
        <p:txBody>
          <a:bodyPr/>
          <a:lstStyle/>
          <a:p>
            <a:r>
              <a:rPr lang="en-US" b="1" dirty="0"/>
              <a:t>Re-traumatization</a:t>
            </a:r>
          </a:p>
        </p:txBody>
      </p:sp>
      <p:sp>
        <p:nvSpPr>
          <p:cNvPr id="3" name="Text Placeholder 2">
            <a:extLst>
              <a:ext uri="{FF2B5EF4-FFF2-40B4-BE49-F238E27FC236}">
                <a16:creationId xmlns:a16="http://schemas.microsoft.com/office/drawing/2014/main" id="{6A80A177-F92B-3047-8C4E-9859B0AB3E43}"/>
              </a:ext>
            </a:extLst>
          </p:cNvPr>
          <p:cNvSpPr>
            <a:spLocks noGrp="1"/>
          </p:cNvSpPr>
          <p:nvPr>
            <p:ph type="body" idx="1"/>
          </p:nvPr>
        </p:nvSpPr>
        <p:spPr>
          <a:xfrm>
            <a:off x="430960" y="334552"/>
            <a:ext cx="11348782" cy="480196"/>
          </a:xfrm>
        </p:spPr>
        <p:txBody>
          <a:bodyPr/>
          <a:lstStyle/>
          <a:p>
            <a:r>
              <a:rPr lang="en-US" dirty="0"/>
              <a:t>Module 12 – Trauma and Suicide Informed</a:t>
            </a:r>
          </a:p>
        </p:txBody>
      </p:sp>
      <p:sp>
        <p:nvSpPr>
          <p:cNvPr id="5" name="Slide Number Placeholder 4">
            <a:extLst>
              <a:ext uri="{FF2B5EF4-FFF2-40B4-BE49-F238E27FC236}">
                <a16:creationId xmlns:a16="http://schemas.microsoft.com/office/drawing/2014/main" id="{BB5621D9-BA9A-3141-B068-873E22B34403}"/>
              </a:ext>
            </a:extLst>
          </p:cNvPr>
          <p:cNvSpPr>
            <a:spLocks noGrp="1"/>
          </p:cNvSpPr>
          <p:nvPr>
            <p:ph type="sldNum" sz="quarter" idx="12"/>
          </p:nvPr>
        </p:nvSpPr>
        <p:spPr/>
        <p:txBody>
          <a:bodyPr/>
          <a:lstStyle/>
          <a:p>
            <a:fld id="{A738FFEA-31A8-2A45-BE95-11B41D2245F5}" type="slidenum">
              <a:rPr lang="en-US" smtClean="0"/>
              <a:pPr/>
              <a:t>11</a:t>
            </a:fld>
            <a:endParaRPr lang="en-US" dirty="0"/>
          </a:p>
        </p:txBody>
      </p:sp>
      <p:sp>
        <p:nvSpPr>
          <p:cNvPr id="6" name="Text Placeholder 5">
            <a:extLst>
              <a:ext uri="{FF2B5EF4-FFF2-40B4-BE49-F238E27FC236}">
                <a16:creationId xmlns:a16="http://schemas.microsoft.com/office/drawing/2014/main" id="{C999F162-6AA3-0445-A73E-347134F6FC32}"/>
              </a:ext>
            </a:extLst>
          </p:cNvPr>
          <p:cNvSpPr>
            <a:spLocks noGrp="1"/>
          </p:cNvSpPr>
          <p:nvPr>
            <p:ph type="body" sz="quarter" idx="14"/>
          </p:nvPr>
        </p:nvSpPr>
        <p:spPr>
          <a:xfrm>
            <a:off x="426460" y="1808603"/>
            <a:ext cx="11353281" cy="4234649"/>
          </a:xfrm>
        </p:spPr>
        <p:txBody>
          <a:bodyPr/>
          <a:lstStyle/>
          <a:p>
            <a:pPr marL="0" indent="0" algn="l">
              <a:buNone/>
            </a:pPr>
            <a:r>
              <a:rPr lang="en-CA" sz="2400" dirty="0">
                <a:effectLst/>
                <a:latin typeface="+mj-lt"/>
                <a:ea typeface="Calibri" panose="020F0502020204030204" pitchFamily="34" charset="0"/>
              </a:rPr>
              <a:t>Re-traumatization is any situation or environment that resembles an individual’s trauma </a:t>
            </a:r>
            <a:r>
              <a:rPr lang="en-CA" sz="2000" dirty="0">
                <a:effectLst/>
                <a:latin typeface="IvyPresto Text" panose="020B0404020101010102"/>
                <a:ea typeface="Calibri" panose="020F0502020204030204" pitchFamily="34" charset="0"/>
              </a:rPr>
              <a:t>literally or symbolically, which then triggers difficult feelings and reactions associated with the original trauma.</a:t>
            </a:r>
          </a:p>
          <a:p>
            <a:pPr marL="0" indent="0" algn="l">
              <a:buNone/>
            </a:pPr>
            <a:endParaRPr lang="en-CA" sz="2000" dirty="0">
              <a:effectLst/>
              <a:latin typeface="IvyPresto Text" panose="020B0404020101010102"/>
              <a:ea typeface="Calibri" panose="020F0502020204030204" pitchFamily="34" charset="0"/>
            </a:endParaRPr>
          </a:p>
          <a:p>
            <a:pPr marL="0" indent="0" algn="l">
              <a:lnSpc>
                <a:spcPct val="100000"/>
              </a:lnSpc>
              <a:spcAft>
                <a:spcPts val="1200"/>
              </a:spcAft>
              <a:buNone/>
            </a:pPr>
            <a:r>
              <a:rPr lang="en-CA" sz="2000" dirty="0">
                <a:latin typeface="IvyPresto Text" panose="020B0404020101010102"/>
              </a:rPr>
              <a:t>What is defined as ‘traumatic’ is in the eye of the beholder. Some general examples of the kinds of experiences that may re-traumatize a person recovering their mental health and well-being include:</a:t>
            </a:r>
          </a:p>
          <a:p>
            <a:pPr marL="342900" indent="-342900" algn="l">
              <a:lnSpc>
                <a:spcPct val="100000"/>
              </a:lnSpc>
              <a:spcAft>
                <a:spcPts val="1200"/>
              </a:spcAft>
              <a:buFont typeface="Arial" panose="020B0604020202020204" pitchFamily="34" charset="0"/>
              <a:buChar char="•"/>
            </a:pPr>
            <a:r>
              <a:rPr lang="en-CA" sz="2000" dirty="0">
                <a:latin typeface="IvyPresto Text" panose="020B0404020101010102"/>
              </a:rPr>
              <a:t>Loss of control and choice</a:t>
            </a:r>
          </a:p>
          <a:p>
            <a:pPr marL="342900" indent="-342900" algn="l">
              <a:lnSpc>
                <a:spcPct val="100000"/>
              </a:lnSpc>
              <a:spcAft>
                <a:spcPts val="1200"/>
              </a:spcAft>
              <a:buFont typeface="Arial" panose="020B0604020202020204" pitchFamily="34" charset="0"/>
              <a:buChar char="•"/>
            </a:pPr>
            <a:r>
              <a:rPr lang="en-CA" sz="2000" dirty="0">
                <a:latin typeface="IvyPresto Text" panose="020B0404020101010102"/>
              </a:rPr>
              <a:t>Lack of safety and/or privacy</a:t>
            </a:r>
          </a:p>
          <a:p>
            <a:pPr marL="342900" indent="-342900" algn="l">
              <a:lnSpc>
                <a:spcPct val="100000"/>
              </a:lnSpc>
              <a:spcAft>
                <a:spcPts val="1200"/>
              </a:spcAft>
              <a:buFont typeface="Arial" panose="020B0604020202020204" pitchFamily="34" charset="0"/>
              <a:buChar char="•"/>
            </a:pPr>
            <a:r>
              <a:rPr lang="en-CA" sz="2000" dirty="0">
                <a:latin typeface="IvyPresto Text" panose="020B0404020101010102"/>
              </a:rPr>
              <a:t>Hospitalization</a:t>
            </a:r>
          </a:p>
          <a:p>
            <a:pPr marL="342900" indent="-342900" algn="l">
              <a:lnSpc>
                <a:spcPct val="100000"/>
              </a:lnSpc>
              <a:spcAft>
                <a:spcPts val="1200"/>
              </a:spcAft>
              <a:buFont typeface="Arial" panose="020B0604020202020204" pitchFamily="34" charset="0"/>
              <a:buChar char="•"/>
            </a:pPr>
            <a:r>
              <a:rPr lang="en-CA" sz="2000" dirty="0">
                <a:latin typeface="IvyPresto Text" panose="020B0404020101010102"/>
              </a:rPr>
              <a:t>Seclusion and restraint</a:t>
            </a:r>
          </a:p>
        </p:txBody>
      </p:sp>
    </p:spTree>
    <p:extLst>
      <p:ext uri="{BB962C8B-B14F-4D97-AF65-F5344CB8AC3E}">
        <p14:creationId xmlns:p14="http://schemas.microsoft.com/office/powerpoint/2010/main" val="2831936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D5CA97-3A56-A74C-96D1-DB894D3D3EB7}"/>
              </a:ext>
            </a:extLst>
          </p:cNvPr>
          <p:cNvSpPr>
            <a:spLocks noGrp="1"/>
          </p:cNvSpPr>
          <p:nvPr>
            <p:ph type="sldNum" sz="quarter" idx="12"/>
          </p:nvPr>
        </p:nvSpPr>
        <p:spPr/>
        <p:txBody>
          <a:bodyPr/>
          <a:lstStyle/>
          <a:p>
            <a:fld id="{A738FFEA-31A8-2A45-BE95-11B41D2245F5}" type="slidenum">
              <a:rPr lang="en-US" smtClean="0"/>
              <a:pPr/>
              <a:t>12</a:t>
            </a:fld>
            <a:endParaRPr lang="en-US" dirty="0"/>
          </a:p>
        </p:txBody>
      </p:sp>
      <p:pic>
        <p:nvPicPr>
          <p:cNvPr id="3" name="Picture 2">
            <a:extLst>
              <a:ext uri="{FF2B5EF4-FFF2-40B4-BE49-F238E27FC236}">
                <a16:creationId xmlns:a16="http://schemas.microsoft.com/office/drawing/2014/main" id="{7CB24420-6D81-BBE2-1EE2-34C19D84B64A}"/>
              </a:ext>
            </a:extLst>
          </p:cNvPr>
          <p:cNvPicPr>
            <a:picLocks noChangeAspect="1"/>
          </p:cNvPicPr>
          <p:nvPr/>
        </p:nvPicPr>
        <p:blipFill>
          <a:blip r:embed="rId3"/>
          <a:stretch>
            <a:fillRect/>
          </a:stretch>
        </p:blipFill>
        <p:spPr>
          <a:xfrm>
            <a:off x="2148602" y="428977"/>
            <a:ext cx="7894797" cy="6000046"/>
          </a:xfrm>
          <a:prstGeom prst="rect">
            <a:avLst/>
          </a:prstGeom>
        </p:spPr>
      </p:pic>
    </p:spTree>
    <p:extLst>
      <p:ext uri="{BB962C8B-B14F-4D97-AF65-F5344CB8AC3E}">
        <p14:creationId xmlns:p14="http://schemas.microsoft.com/office/powerpoint/2010/main" val="486195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6D7CC-0B4F-5E4E-9EEF-B5EE5CD9F305}"/>
              </a:ext>
            </a:extLst>
          </p:cNvPr>
          <p:cNvSpPr>
            <a:spLocks noGrp="1"/>
          </p:cNvSpPr>
          <p:nvPr>
            <p:ph type="title"/>
          </p:nvPr>
        </p:nvSpPr>
        <p:spPr/>
        <p:txBody>
          <a:bodyPr/>
          <a:lstStyle/>
          <a:p>
            <a:r>
              <a:rPr lang="en-US" b="1" dirty="0"/>
              <a:t>Trigger Warnings / Content Warnings</a:t>
            </a:r>
          </a:p>
        </p:txBody>
      </p:sp>
      <p:sp>
        <p:nvSpPr>
          <p:cNvPr id="3" name="Text Placeholder 2">
            <a:extLst>
              <a:ext uri="{FF2B5EF4-FFF2-40B4-BE49-F238E27FC236}">
                <a16:creationId xmlns:a16="http://schemas.microsoft.com/office/drawing/2014/main" id="{A55ABE0A-1AC5-374F-91CC-B80317C4D482}"/>
              </a:ext>
            </a:extLst>
          </p:cNvPr>
          <p:cNvSpPr>
            <a:spLocks noGrp="1"/>
          </p:cNvSpPr>
          <p:nvPr>
            <p:ph type="body" idx="1"/>
          </p:nvPr>
        </p:nvSpPr>
        <p:spPr>
          <a:xfrm>
            <a:off x="430960" y="334552"/>
            <a:ext cx="11348782" cy="480196"/>
          </a:xfrm>
        </p:spPr>
        <p:txBody>
          <a:bodyPr/>
          <a:lstStyle/>
          <a:p>
            <a:r>
              <a:rPr lang="en-US" dirty="0"/>
              <a:t>Module 12 – Trauma and Suicide Informed</a:t>
            </a:r>
          </a:p>
        </p:txBody>
      </p:sp>
      <p:sp>
        <p:nvSpPr>
          <p:cNvPr id="5" name="Slide Number Placeholder 4">
            <a:extLst>
              <a:ext uri="{FF2B5EF4-FFF2-40B4-BE49-F238E27FC236}">
                <a16:creationId xmlns:a16="http://schemas.microsoft.com/office/drawing/2014/main" id="{4D3C56E4-D4E9-3D46-AC59-B3133DB4A398}"/>
              </a:ext>
            </a:extLst>
          </p:cNvPr>
          <p:cNvSpPr>
            <a:spLocks noGrp="1"/>
          </p:cNvSpPr>
          <p:nvPr>
            <p:ph type="sldNum" sz="quarter" idx="12"/>
          </p:nvPr>
        </p:nvSpPr>
        <p:spPr>
          <a:xfrm>
            <a:off x="10102171" y="6158274"/>
            <a:ext cx="1677571" cy="365125"/>
          </a:xfrm>
        </p:spPr>
        <p:txBody>
          <a:bodyPr/>
          <a:lstStyle/>
          <a:p>
            <a:fld id="{A738FFEA-31A8-2A45-BE95-11B41D2245F5}" type="slidenum">
              <a:rPr lang="en-US" smtClean="0"/>
              <a:pPr/>
              <a:t>13</a:t>
            </a:fld>
            <a:endParaRPr lang="en-US" dirty="0"/>
          </a:p>
        </p:txBody>
      </p:sp>
      <p:sp>
        <p:nvSpPr>
          <p:cNvPr id="6" name="Text Placeholder 5">
            <a:extLst>
              <a:ext uri="{FF2B5EF4-FFF2-40B4-BE49-F238E27FC236}">
                <a16:creationId xmlns:a16="http://schemas.microsoft.com/office/drawing/2014/main" id="{679B89B2-C492-D745-9B4E-CDFCCC0A901D}"/>
              </a:ext>
            </a:extLst>
          </p:cNvPr>
          <p:cNvSpPr>
            <a:spLocks noGrp="1"/>
          </p:cNvSpPr>
          <p:nvPr>
            <p:ph type="body" sz="quarter" idx="14"/>
          </p:nvPr>
        </p:nvSpPr>
        <p:spPr>
          <a:xfrm>
            <a:off x="426460" y="2084453"/>
            <a:ext cx="11353282" cy="3317774"/>
          </a:xfrm>
        </p:spPr>
        <p:txBody>
          <a:bodyPr/>
          <a:lstStyle/>
          <a:p>
            <a:pPr marL="0" indent="0">
              <a:buNone/>
            </a:pPr>
            <a:r>
              <a:rPr lang="en-CA" sz="2000" dirty="0"/>
              <a:t>A trigger warning is a statement made before sharing potentially disturbing or upsetting content.  </a:t>
            </a:r>
          </a:p>
          <a:p>
            <a:pPr marL="0" indent="0">
              <a:buNone/>
            </a:pPr>
            <a:endParaRPr lang="en-CA" sz="2000" dirty="0"/>
          </a:p>
          <a:p>
            <a:pPr marL="0" indent="0">
              <a:buNone/>
            </a:pPr>
            <a:r>
              <a:rPr lang="en-CA" sz="2000" dirty="0"/>
              <a:t>That content might include graphic references to topics such as sexual abuse, self-harm, violence, eating disorders, and so on, and can take the form of an image, video clip, audio clip, or piece of text. </a:t>
            </a:r>
          </a:p>
        </p:txBody>
      </p:sp>
    </p:spTree>
    <p:extLst>
      <p:ext uri="{BB962C8B-B14F-4D97-AF65-F5344CB8AC3E}">
        <p14:creationId xmlns:p14="http://schemas.microsoft.com/office/powerpoint/2010/main" val="534959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D5CA97-3A56-A74C-96D1-DB894D3D3EB7}"/>
              </a:ext>
            </a:extLst>
          </p:cNvPr>
          <p:cNvSpPr>
            <a:spLocks noGrp="1"/>
          </p:cNvSpPr>
          <p:nvPr>
            <p:ph type="sldNum" sz="quarter" idx="12"/>
          </p:nvPr>
        </p:nvSpPr>
        <p:spPr/>
        <p:txBody>
          <a:bodyPr/>
          <a:lstStyle/>
          <a:p>
            <a:fld id="{A738FFEA-31A8-2A45-BE95-11B41D2245F5}" type="slidenum">
              <a:rPr lang="en-US" smtClean="0"/>
              <a:pPr/>
              <a:t>14</a:t>
            </a:fld>
            <a:endParaRPr lang="en-US" dirty="0"/>
          </a:p>
        </p:txBody>
      </p:sp>
      <p:pic>
        <p:nvPicPr>
          <p:cNvPr id="3" name="Content Placeholder 9" descr="Text&#10;&#10;Description automatically generated">
            <a:extLst>
              <a:ext uri="{FF2B5EF4-FFF2-40B4-BE49-F238E27FC236}">
                <a16:creationId xmlns:a16="http://schemas.microsoft.com/office/drawing/2014/main" id="{42DD4212-BAA7-E820-226E-C257885F3B0C}"/>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574786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E92EA5A-2F78-4844-BB5C-870E58AFF33B}"/>
              </a:ext>
            </a:extLst>
          </p:cNvPr>
          <p:cNvPicPr>
            <a:picLocks noGrp="1" noChangeAspect="1"/>
          </p:cNvPicPr>
          <p:nvPr>
            <p:ph type="pic" sz="quarter" idx="11"/>
          </p:nvPr>
        </p:nvPicPr>
        <p:blipFill rotWithShape="1">
          <a:blip r:embed="rId3"/>
          <a:srcRect l="30910" r="10322"/>
          <a:stretch/>
        </p:blipFill>
        <p:spPr>
          <a:xfrm>
            <a:off x="6132339" y="-5061"/>
            <a:ext cx="6083123" cy="6901589"/>
          </a:xfrm>
        </p:spPr>
      </p:pic>
      <p:sp>
        <p:nvSpPr>
          <p:cNvPr id="3" name="Title 2">
            <a:extLst>
              <a:ext uri="{FF2B5EF4-FFF2-40B4-BE49-F238E27FC236}">
                <a16:creationId xmlns:a16="http://schemas.microsoft.com/office/drawing/2014/main" id="{DF65F083-1349-1F4D-8343-A6B4D3DFFE4A}"/>
              </a:ext>
            </a:extLst>
          </p:cNvPr>
          <p:cNvSpPr>
            <a:spLocks noGrp="1"/>
          </p:cNvSpPr>
          <p:nvPr>
            <p:ph type="title"/>
          </p:nvPr>
        </p:nvSpPr>
        <p:spPr/>
        <p:txBody>
          <a:bodyPr/>
          <a:lstStyle/>
          <a:p>
            <a:r>
              <a:rPr lang="en-US" b="1" dirty="0"/>
              <a:t>What’s wrong with you </a:t>
            </a:r>
            <a:r>
              <a:rPr lang="en-US" b="1" dirty="0">
                <a:sym typeface="Wingdings" pitchFamily="2" charset="2"/>
              </a:rPr>
              <a:t> What happened to you?</a:t>
            </a:r>
            <a:endParaRPr lang="en-US" b="1" dirty="0"/>
          </a:p>
        </p:txBody>
      </p:sp>
      <p:sp>
        <p:nvSpPr>
          <p:cNvPr id="4" name="Text Placeholder 3">
            <a:extLst>
              <a:ext uri="{FF2B5EF4-FFF2-40B4-BE49-F238E27FC236}">
                <a16:creationId xmlns:a16="http://schemas.microsoft.com/office/drawing/2014/main" id="{12056CFA-BD78-F94F-9B32-C0CC1DEC1124}"/>
              </a:ext>
            </a:extLst>
          </p:cNvPr>
          <p:cNvSpPr>
            <a:spLocks noGrp="1"/>
          </p:cNvSpPr>
          <p:nvPr>
            <p:ph type="body" idx="1"/>
          </p:nvPr>
        </p:nvSpPr>
        <p:spPr>
          <a:xfrm>
            <a:off x="430960" y="334552"/>
            <a:ext cx="7677406" cy="480196"/>
          </a:xfrm>
        </p:spPr>
        <p:txBody>
          <a:bodyPr/>
          <a:lstStyle/>
          <a:p>
            <a:r>
              <a:rPr lang="en-US" dirty="0"/>
              <a:t>Module 12 – Trauma and Suicide Informed</a:t>
            </a:r>
          </a:p>
        </p:txBody>
      </p:sp>
      <p:sp>
        <p:nvSpPr>
          <p:cNvPr id="6" name="Slide Number Placeholder 5">
            <a:extLst>
              <a:ext uri="{FF2B5EF4-FFF2-40B4-BE49-F238E27FC236}">
                <a16:creationId xmlns:a16="http://schemas.microsoft.com/office/drawing/2014/main" id="{F42ED69C-95CE-054C-900D-A5FB28574045}"/>
              </a:ext>
            </a:extLst>
          </p:cNvPr>
          <p:cNvSpPr>
            <a:spLocks noGrp="1"/>
          </p:cNvSpPr>
          <p:nvPr>
            <p:ph type="sldNum" sz="quarter" idx="12"/>
          </p:nvPr>
        </p:nvSpPr>
        <p:spPr/>
        <p:txBody>
          <a:bodyPr/>
          <a:lstStyle/>
          <a:p>
            <a:fld id="{A738FFEA-31A8-2A45-BE95-11B41D2245F5}" type="slidenum">
              <a:rPr lang="en-US" smtClean="0"/>
              <a:pPr/>
              <a:t>15</a:t>
            </a:fld>
            <a:endParaRPr lang="en-US" dirty="0"/>
          </a:p>
        </p:txBody>
      </p:sp>
      <p:sp>
        <p:nvSpPr>
          <p:cNvPr id="7" name="Text Placeholder 6">
            <a:extLst>
              <a:ext uri="{FF2B5EF4-FFF2-40B4-BE49-F238E27FC236}">
                <a16:creationId xmlns:a16="http://schemas.microsoft.com/office/drawing/2014/main" id="{B396B1DD-9BF6-F74F-9D44-936B72D97D82}"/>
              </a:ext>
            </a:extLst>
          </p:cNvPr>
          <p:cNvSpPr>
            <a:spLocks noGrp="1"/>
          </p:cNvSpPr>
          <p:nvPr>
            <p:ph type="body" sz="quarter" idx="14"/>
          </p:nvPr>
        </p:nvSpPr>
        <p:spPr>
          <a:xfrm>
            <a:off x="426460" y="2516235"/>
            <a:ext cx="6249913" cy="3161551"/>
          </a:xfrm>
        </p:spPr>
        <p:txBody>
          <a:bodyPr/>
          <a:lstStyle/>
          <a:p>
            <a:pPr marL="0" indent="0">
              <a:buNone/>
            </a:pPr>
            <a:r>
              <a:rPr lang="en-CA" sz="2000" dirty="0"/>
              <a:t>What are some services, resources, supports within your community that may be beneficial to a Peer who has experienced trauma?</a:t>
            </a:r>
          </a:p>
          <a:p>
            <a:pPr marL="0" indent="0">
              <a:buNone/>
            </a:pPr>
            <a:endParaRPr lang="en-US" sz="2000" dirty="0"/>
          </a:p>
          <a:p>
            <a:pPr marL="0" indent="0">
              <a:buNone/>
            </a:pPr>
            <a:r>
              <a:rPr lang="en-US" sz="2000" dirty="0"/>
              <a:t>What are next steps you can take to be more trauma informed?</a:t>
            </a:r>
          </a:p>
          <a:p>
            <a:pPr marL="0" indent="0">
              <a:buNone/>
            </a:pPr>
            <a:endParaRPr lang="en-US" sz="2000" dirty="0"/>
          </a:p>
          <a:p>
            <a:pPr marL="0" indent="0">
              <a:buNone/>
            </a:pPr>
            <a:r>
              <a:rPr lang="en-US" sz="2000" dirty="0"/>
              <a:t>How might we support a peer who has been retraumatized? </a:t>
            </a:r>
            <a:endParaRPr lang="en-CA" sz="2000" dirty="0"/>
          </a:p>
          <a:p>
            <a:endParaRPr lang="en-US" dirty="0"/>
          </a:p>
        </p:txBody>
      </p:sp>
    </p:spTree>
    <p:extLst>
      <p:ext uri="{BB962C8B-B14F-4D97-AF65-F5344CB8AC3E}">
        <p14:creationId xmlns:p14="http://schemas.microsoft.com/office/powerpoint/2010/main" val="980988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1C76-C626-A945-994F-F9D60CDB2251}"/>
              </a:ext>
            </a:extLst>
          </p:cNvPr>
          <p:cNvSpPr>
            <a:spLocks noGrp="1"/>
          </p:cNvSpPr>
          <p:nvPr>
            <p:ph type="title"/>
          </p:nvPr>
        </p:nvSpPr>
        <p:spPr/>
        <p:txBody>
          <a:bodyPr/>
          <a:lstStyle/>
          <a:p>
            <a:r>
              <a:rPr lang="en-US" b="1" dirty="0"/>
              <a:t>Vicarious/Secondary Trauma</a:t>
            </a:r>
          </a:p>
        </p:txBody>
      </p:sp>
      <p:sp>
        <p:nvSpPr>
          <p:cNvPr id="3" name="Text Placeholder 2">
            <a:extLst>
              <a:ext uri="{FF2B5EF4-FFF2-40B4-BE49-F238E27FC236}">
                <a16:creationId xmlns:a16="http://schemas.microsoft.com/office/drawing/2014/main" id="{6A80A177-F92B-3047-8C4E-9859B0AB3E43}"/>
              </a:ext>
            </a:extLst>
          </p:cNvPr>
          <p:cNvSpPr>
            <a:spLocks noGrp="1"/>
          </p:cNvSpPr>
          <p:nvPr>
            <p:ph type="body" idx="1"/>
          </p:nvPr>
        </p:nvSpPr>
        <p:spPr>
          <a:xfrm>
            <a:off x="430960" y="334552"/>
            <a:ext cx="11348782" cy="480196"/>
          </a:xfrm>
        </p:spPr>
        <p:txBody>
          <a:bodyPr/>
          <a:lstStyle/>
          <a:p>
            <a:r>
              <a:rPr lang="en-US" dirty="0"/>
              <a:t>Module 12 – Trauma and Suicide Informed</a:t>
            </a:r>
          </a:p>
        </p:txBody>
      </p:sp>
      <p:sp>
        <p:nvSpPr>
          <p:cNvPr id="5" name="Slide Number Placeholder 4">
            <a:extLst>
              <a:ext uri="{FF2B5EF4-FFF2-40B4-BE49-F238E27FC236}">
                <a16:creationId xmlns:a16="http://schemas.microsoft.com/office/drawing/2014/main" id="{BB5621D9-BA9A-3141-B068-873E22B34403}"/>
              </a:ext>
            </a:extLst>
          </p:cNvPr>
          <p:cNvSpPr>
            <a:spLocks noGrp="1"/>
          </p:cNvSpPr>
          <p:nvPr>
            <p:ph type="sldNum" sz="quarter" idx="12"/>
          </p:nvPr>
        </p:nvSpPr>
        <p:spPr/>
        <p:txBody>
          <a:bodyPr/>
          <a:lstStyle/>
          <a:p>
            <a:fld id="{A738FFEA-31A8-2A45-BE95-11B41D2245F5}" type="slidenum">
              <a:rPr lang="en-US" smtClean="0"/>
              <a:pPr/>
              <a:t>16</a:t>
            </a:fld>
            <a:endParaRPr lang="en-US" dirty="0"/>
          </a:p>
        </p:txBody>
      </p:sp>
      <p:sp>
        <p:nvSpPr>
          <p:cNvPr id="6" name="Text Placeholder 5">
            <a:extLst>
              <a:ext uri="{FF2B5EF4-FFF2-40B4-BE49-F238E27FC236}">
                <a16:creationId xmlns:a16="http://schemas.microsoft.com/office/drawing/2014/main" id="{C999F162-6AA3-0445-A73E-347134F6FC32}"/>
              </a:ext>
            </a:extLst>
          </p:cNvPr>
          <p:cNvSpPr>
            <a:spLocks noGrp="1"/>
          </p:cNvSpPr>
          <p:nvPr>
            <p:ph type="body" sz="quarter" idx="14"/>
          </p:nvPr>
        </p:nvSpPr>
        <p:spPr>
          <a:xfrm>
            <a:off x="426460" y="1808603"/>
            <a:ext cx="11353282" cy="3836012"/>
          </a:xfrm>
        </p:spPr>
        <p:txBody>
          <a:bodyPr/>
          <a:lstStyle/>
          <a:p>
            <a:pPr algn="l"/>
            <a:r>
              <a:rPr lang="en-US" sz="2000" dirty="0"/>
              <a:t>Vicarious trauma is an occupational challenge for people working and volunteering in the fields of victim services, law enforcement, emergency medical services, fire services, and other allied professions, due to their continuous exposure to victims of trauma and violence. </a:t>
            </a:r>
          </a:p>
          <a:p>
            <a:pPr algn="l"/>
            <a:endParaRPr lang="en-US" sz="2000" dirty="0"/>
          </a:p>
          <a:p>
            <a:pPr algn="l"/>
            <a:r>
              <a:rPr lang="en-US" sz="2000" dirty="0"/>
              <a:t>This work-related trauma exposure can occur from such experiences as listening to individual clients recount their victimization; looking at videos of exploited children; reviewing case files; hearing about or responding to the aftermath of violence and other traumatic events day after day; and responding to mass violence incidents that have resulted in numerous injuries and deaths.</a:t>
            </a:r>
          </a:p>
        </p:txBody>
      </p:sp>
    </p:spTree>
    <p:extLst>
      <p:ext uri="{BB962C8B-B14F-4D97-AF65-F5344CB8AC3E}">
        <p14:creationId xmlns:p14="http://schemas.microsoft.com/office/powerpoint/2010/main" val="3681698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1C76-C626-A945-994F-F9D60CDB2251}"/>
              </a:ext>
            </a:extLst>
          </p:cNvPr>
          <p:cNvSpPr>
            <a:spLocks noGrp="1"/>
          </p:cNvSpPr>
          <p:nvPr>
            <p:ph type="title"/>
          </p:nvPr>
        </p:nvSpPr>
        <p:spPr/>
        <p:txBody>
          <a:bodyPr/>
          <a:lstStyle/>
          <a:p>
            <a:r>
              <a:rPr lang="en-US" b="1" dirty="0"/>
              <a:t>Suicide Informed</a:t>
            </a:r>
          </a:p>
        </p:txBody>
      </p:sp>
      <p:sp>
        <p:nvSpPr>
          <p:cNvPr id="3" name="Text Placeholder 2">
            <a:extLst>
              <a:ext uri="{FF2B5EF4-FFF2-40B4-BE49-F238E27FC236}">
                <a16:creationId xmlns:a16="http://schemas.microsoft.com/office/drawing/2014/main" id="{6A80A177-F92B-3047-8C4E-9859B0AB3E43}"/>
              </a:ext>
            </a:extLst>
          </p:cNvPr>
          <p:cNvSpPr>
            <a:spLocks noGrp="1"/>
          </p:cNvSpPr>
          <p:nvPr>
            <p:ph type="body" idx="1"/>
          </p:nvPr>
        </p:nvSpPr>
        <p:spPr>
          <a:xfrm>
            <a:off x="430960" y="334552"/>
            <a:ext cx="11348782" cy="480196"/>
          </a:xfrm>
        </p:spPr>
        <p:txBody>
          <a:bodyPr/>
          <a:lstStyle/>
          <a:p>
            <a:r>
              <a:rPr lang="en-US" dirty="0"/>
              <a:t>Module 12 – Trauma and Suicide Informed</a:t>
            </a:r>
          </a:p>
        </p:txBody>
      </p:sp>
      <p:sp>
        <p:nvSpPr>
          <p:cNvPr id="5" name="Slide Number Placeholder 4">
            <a:extLst>
              <a:ext uri="{FF2B5EF4-FFF2-40B4-BE49-F238E27FC236}">
                <a16:creationId xmlns:a16="http://schemas.microsoft.com/office/drawing/2014/main" id="{BB5621D9-BA9A-3141-B068-873E22B34403}"/>
              </a:ext>
            </a:extLst>
          </p:cNvPr>
          <p:cNvSpPr>
            <a:spLocks noGrp="1"/>
          </p:cNvSpPr>
          <p:nvPr>
            <p:ph type="sldNum" sz="quarter" idx="12"/>
          </p:nvPr>
        </p:nvSpPr>
        <p:spPr/>
        <p:txBody>
          <a:bodyPr/>
          <a:lstStyle/>
          <a:p>
            <a:fld id="{A738FFEA-31A8-2A45-BE95-11B41D2245F5}" type="slidenum">
              <a:rPr lang="en-US" smtClean="0"/>
              <a:pPr/>
              <a:t>17</a:t>
            </a:fld>
            <a:endParaRPr lang="en-US" dirty="0"/>
          </a:p>
        </p:txBody>
      </p:sp>
      <p:sp>
        <p:nvSpPr>
          <p:cNvPr id="6" name="Text Placeholder 5">
            <a:extLst>
              <a:ext uri="{FF2B5EF4-FFF2-40B4-BE49-F238E27FC236}">
                <a16:creationId xmlns:a16="http://schemas.microsoft.com/office/drawing/2014/main" id="{C999F162-6AA3-0445-A73E-347134F6FC32}"/>
              </a:ext>
            </a:extLst>
          </p:cNvPr>
          <p:cNvSpPr>
            <a:spLocks noGrp="1"/>
          </p:cNvSpPr>
          <p:nvPr>
            <p:ph type="body" sz="quarter" idx="14"/>
          </p:nvPr>
        </p:nvSpPr>
        <p:spPr>
          <a:xfrm>
            <a:off x="426460" y="1808603"/>
            <a:ext cx="11353281" cy="3640219"/>
          </a:xfrm>
        </p:spPr>
        <p:txBody>
          <a:bodyPr/>
          <a:lstStyle/>
          <a:p>
            <a:pPr marL="457200" indent="-457200" algn="l">
              <a:buFont typeface="Arial" panose="020B0604020202020204" pitchFamily="34" charset="0"/>
              <a:buChar char="•"/>
            </a:pPr>
            <a:r>
              <a:rPr lang="en-US" sz="2000" dirty="0"/>
              <a:t>While the suicide rate for Canadians is 15/100,000 people, rates are higher among specific groups including people with a mental illness. More than 90 percent of suicide victims have a psychiatric diagnosis and suicide is the most common cause of death for people with schizophrenia.</a:t>
            </a:r>
          </a:p>
          <a:p>
            <a:pPr marL="457200" indent="-457200" algn="l">
              <a:buFont typeface="Arial" panose="020B0604020202020204" pitchFamily="34" charset="0"/>
              <a:buChar char="•"/>
            </a:pPr>
            <a:endParaRPr lang="en-US" sz="2000" dirty="0"/>
          </a:p>
          <a:p>
            <a:pPr marL="457200" indent="-457200" algn="l">
              <a:buFont typeface="Arial" panose="020B0604020202020204" pitchFamily="34" charset="0"/>
              <a:buChar char="•"/>
            </a:pPr>
            <a:r>
              <a:rPr lang="en-US" sz="2000" dirty="0"/>
              <a:t>Men take their lives at a rate four times higher than women. Studies indicate that there is a correlation between a history of sexual abuse and suicide attempts and the relationship is twice as strong for women as for men. Suicide accounts for 24% of all deaths among 15-24 year </a:t>
            </a:r>
            <a:r>
              <a:rPr lang="en-US" sz="2000" dirty="0" err="1"/>
              <a:t>olds</a:t>
            </a:r>
            <a:r>
              <a:rPr lang="en-US" sz="2000" dirty="0"/>
              <a:t> and 16% among 16-44 year </a:t>
            </a:r>
            <a:r>
              <a:rPr lang="en-US" sz="2000" dirty="0" err="1"/>
              <a:t>olds</a:t>
            </a:r>
            <a:r>
              <a:rPr lang="en-US" sz="2000" dirty="0"/>
              <a:t>.</a:t>
            </a:r>
          </a:p>
        </p:txBody>
      </p:sp>
    </p:spTree>
    <p:extLst>
      <p:ext uri="{BB962C8B-B14F-4D97-AF65-F5344CB8AC3E}">
        <p14:creationId xmlns:p14="http://schemas.microsoft.com/office/powerpoint/2010/main" val="1473042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80A177-F92B-3047-8C4E-9859B0AB3E43}"/>
              </a:ext>
            </a:extLst>
          </p:cNvPr>
          <p:cNvSpPr>
            <a:spLocks noGrp="1"/>
          </p:cNvSpPr>
          <p:nvPr>
            <p:ph type="body" idx="1"/>
          </p:nvPr>
        </p:nvSpPr>
        <p:spPr>
          <a:xfrm>
            <a:off x="430960" y="334552"/>
            <a:ext cx="11348782" cy="480196"/>
          </a:xfrm>
        </p:spPr>
        <p:txBody>
          <a:bodyPr/>
          <a:lstStyle/>
          <a:p>
            <a:r>
              <a:rPr lang="en-US" dirty="0"/>
              <a:t>Module 12 – Trauma and Suicide Informed</a:t>
            </a:r>
          </a:p>
        </p:txBody>
      </p:sp>
      <p:sp>
        <p:nvSpPr>
          <p:cNvPr id="5" name="Slide Number Placeholder 4">
            <a:extLst>
              <a:ext uri="{FF2B5EF4-FFF2-40B4-BE49-F238E27FC236}">
                <a16:creationId xmlns:a16="http://schemas.microsoft.com/office/drawing/2014/main" id="{BB5621D9-BA9A-3141-B068-873E22B34403}"/>
              </a:ext>
            </a:extLst>
          </p:cNvPr>
          <p:cNvSpPr>
            <a:spLocks noGrp="1"/>
          </p:cNvSpPr>
          <p:nvPr>
            <p:ph type="sldNum" sz="quarter" idx="12"/>
          </p:nvPr>
        </p:nvSpPr>
        <p:spPr/>
        <p:txBody>
          <a:bodyPr/>
          <a:lstStyle/>
          <a:p>
            <a:fld id="{A738FFEA-31A8-2A45-BE95-11B41D2245F5}" type="slidenum">
              <a:rPr lang="en-US" smtClean="0"/>
              <a:pPr/>
              <a:t>18</a:t>
            </a:fld>
            <a:endParaRPr lang="en-US" dirty="0"/>
          </a:p>
        </p:txBody>
      </p:sp>
      <p:sp>
        <p:nvSpPr>
          <p:cNvPr id="6" name="Text Placeholder 5">
            <a:extLst>
              <a:ext uri="{FF2B5EF4-FFF2-40B4-BE49-F238E27FC236}">
                <a16:creationId xmlns:a16="http://schemas.microsoft.com/office/drawing/2014/main" id="{C999F162-6AA3-0445-A73E-347134F6FC32}"/>
              </a:ext>
            </a:extLst>
          </p:cNvPr>
          <p:cNvSpPr>
            <a:spLocks noGrp="1"/>
          </p:cNvSpPr>
          <p:nvPr>
            <p:ph type="body" sz="quarter" idx="14"/>
          </p:nvPr>
        </p:nvSpPr>
        <p:spPr>
          <a:xfrm>
            <a:off x="430960" y="1164922"/>
            <a:ext cx="11348782" cy="4993352"/>
          </a:xfrm>
        </p:spPr>
        <p:txBody>
          <a:bodyPr/>
          <a:lstStyle/>
          <a:p>
            <a:pPr marL="0" indent="0" algn="l">
              <a:lnSpc>
                <a:spcPct val="100000"/>
              </a:lnSpc>
              <a:spcAft>
                <a:spcPts val="1200"/>
              </a:spcAft>
              <a:buNone/>
            </a:pPr>
            <a:r>
              <a:rPr lang="en-US" sz="2200" dirty="0" err="1"/>
              <a:t>LivingWorks</a:t>
            </a:r>
            <a:r>
              <a:rPr lang="en-US" sz="2200" dirty="0"/>
              <a:t> Education are leaders in the development and delivery of Suicide Prevention Programs.</a:t>
            </a:r>
          </a:p>
          <a:p>
            <a:pPr marL="0" indent="0" algn="l">
              <a:lnSpc>
                <a:spcPct val="100000"/>
              </a:lnSpc>
              <a:spcAft>
                <a:spcPts val="1200"/>
              </a:spcAft>
              <a:buNone/>
            </a:pPr>
            <a:r>
              <a:rPr lang="en-US" sz="2200" dirty="0"/>
              <a:t>Their primary focus is to support helpers in developing competencies to intervene with persons at risk of suicide. </a:t>
            </a:r>
            <a:r>
              <a:rPr lang="en-US" sz="2200" dirty="0" err="1"/>
              <a:t>LivingWorks</a:t>
            </a:r>
            <a:r>
              <a:rPr lang="en-US" sz="2200" dirty="0"/>
              <a:t> Suicide Prevention Programs have become the standard within health care and include:</a:t>
            </a:r>
          </a:p>
          <a:p>
            <a:pPr marL="0" indent="0" algn="l">
              <a:lnSpc>
                <a:spcPct val="100000"/>
              </a:lnSpc>
              <a:spcAft>
                <a:spcPts val="1200"/>
              </a:spcAft>
              <a:buNone/>
            </a:pPr>
            <a:r>
              <a:rPr lang="en-US" sz="2200" b="1" dirty="0"/>
              <a:t>ASIST – Applied Suicide Intervention Skills Training</a:t>
            </a:r>
          </a:p>
          <a:p>
            <a:pPr marL="342900" indent="-342900" algn="l">
              <a:lnSpc>
                <a:spcPct val="100000"/>
              </a:lnSpc>
              <a:spcAft>
                <a:spcPts val="1200"/>
              </a:spcAft>
              <a:buFont typeface="Arial" panose="020B0604020202020204" pitchFamily="34" charset="0"/>
              <a:buChar char="•"/>
            </a:pPr>
            <a:r>
              <a:rPr lang="en-US" sz="2200" dirty="0"/>
              <a:t>ASIST is a two-day, interactive, practical and practice-oriented workshop intended to increase the comfort, confidence and competence of caregivers in preventing the immediate risk of suicide.</a:t>
            </a:r>
          </a:p>
          <a:p>
            <a:pPr marL="0" indent="0" algn="l">
              <a:lnSpc>
                <a:spcPct val="100000"/>
              </a:lnSpc>
              <a:spcAft>
                <a:spcPts val="1200"/>
              </a:spcAft>
              <a:buNone/>
            </a:pPr>
            <a:r>
              <a:rPr lang="en-US" sz="2200" dirty="0" err="1"/>
              <a:t>LivingWorks</a:t>
            </a:r>
            <a:r>
              <a:rPr lang="en-US" sz="2200" dirty="0"/>
              <a:t> has a variety of training, including a one-hour online course in recognizing the signs of suicide and taking action. </a:t>
            </a:r>
          </a:p>
          <a:p>
            <a:pPr marL="0" indent="0" algn="l">
              <a:lnSpc>
                <a:spcPct val="100000"/>
              </a:lnSpc>
              <a:spcAft>
                <a:spcPts val="1200"/>
              </a:spcAft>
              <a:buNone/>
            </a:pPr>
            <a:r>
              <a:rPr lang="en-US" sz="2200" dirty="0">
                <a:hlinkClick r:id="rId3"/>
              </a:rPr>
              <a:t>https://www.livingworks.net/</a:t>
            </a:r>
            <a:r>
              <a:rPr lang="en-US" sz="2200" dirty="0"/>
              <a:t> </a:t>
            </a:r>
          </a:p>
          <a:p>
            <a:pPr marL="0" indent="0" algn="l">
              <a:buNone/>
            </a:pPr>
            <a:endParaRPr lang="en-US" sz="2200" dirty="0"/>
          </a:p>
        </p:txBody>
      </p:sp>
    </p:spTree>
    <p:extLst>
      <p:ext uri="{BB962C8B-B14F-4D97-AF65-F5344CB8AC3E}">
        <p14:creationId xmlns:p14="http://schemas.microsoft.com/office/powerpoint/2010/main" val="682818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1C76-C626-A945-994F-F9D60CDB2251}"/>
              </a:ext>
            </a:extLst>
          </p:cNvPr>
          <p:cNvSpPr>
            <a:spLocks noGrp="1"/>
          </p:cNvSpPr>
          <p:nvPr>
            <p:ph type="title"/>
          </p:nvPr>
        </p:nvSpPr>
        <p:spPr/>
        <p:txBody>
          <a:bodyPr/>
          <a:lstStyle/>
          <a:p>
            <a:r>
              <a:rPr lang="en-US" b="1" dirty="0" err="1"/>
              <a:t>LivingWorks</a:t>
            </a:r>
            <a:r>
              <a:rPr lang="en-US" b="1" dirty="0"/>
              <a:t> Core Principles</a:t>
            </a:r>
          </a:p>
        </p:txBody>
      </p:sp>
      <p:sp>
        <p:nvSpPr>
          <p:cNvPr id="3" name="Text Placeholder 2">
            <a:extLst>
              <a:ext uri="{FF2B5EF4-FFF2-40B4-BE49-F238E27FC236}">
                <a16:creationId xmlns:a16="http://schemas.microsoft.com/office/drawing/2014/main" id="{6A80A177-F92B-3047-8C4E-9859B0AB3E43}"/>
              </a:ext>
            </a:extLst>
          </p:cNvPr>
          <p:cNvSpPr>
            <a:spLocks noGrp="1"/>
          </p:cNvSpPr>
          <p:nvPr>
            <p:ph type="body" idx="1"/>
          </p:nvPr>
        </p:nvSpPr>
        <p:spPr>
          <a:xfrm>
            <a:off x="430960" y="334552"/>
            <a:ext cx="11348782" cy="480196"/>
          </a:xfrm>
        </p:spPr>
        <p:txBody>
          <a:bodyPr/>
          <a:lstStyle/>
          <a:p>
            <a:r>
              <a:rPr lang="en-US" dirty="0"/>
              <a:t>Module 12 – Trauma and Suicide Informed</a:t>
            </a:r>
          </a:p>
        </p:txBody>
      </p:sp>
      <p:sp>
        <p:nvSpPr>
          <p:cNvPr id="5" name="Slide Number Placeholder 4">
            <a:extLst>
              <a:ext uri="{FF2B5EF4-FFF2-40B4-BE49-F238E27FC236}">
                <a16:creationId xmlns:a16="http://schemas.microsoft.com/office/drawing/2014/main" id="{BB5621D9-BA9A-3141-B068-873E22B34403}"/>
              </a:ext>
            </a:extLst>
          </p:cNvPr>
          <p:cNvSpPr>
            <a:spLocks noGrp="1"/>
          </p:cNvSpPr>
          <p:nvPr>
            <p:ph type="sldNum" sz="quarter" idx="12"/>
          </p:nvPr>
        </p:nvSpPr>
        <p:spPr/>
        <p:txBody>
          <a:bodyPr/>
          <a:lstStyle/>
          <a:p>
            <a:fld id="{A738FFEA-31A8-2A45-BE95-11B41D2245F5}" type="slidenum">
              <a:rPr lang="en-US" smtClean="0"/>
              <a:pPr/>
              <a:t>19</a:t>
            </a:fld>
            <a:endParaRPr lang="en-US" dirty="0"/>
          </a:p>
        </p:txBody>
      </p:sp>
      <p:sp>
        <p:nvSpPr>
          <p:cNvPr id="6" name="Text Placeholder 5">
            <a:extLst>
              <a:ext uri="{FF2B5EF4-FFF2-40B4-BE49-F238E27FC236}">
                <a16:creationId xmlns:a16="http://schemas.microsoft.com/office/drawing/2014/main" id="{C999F162-6AA3-0445-A73E-347134F6FC32}"/>
              </a:ext>
            </a:extLst>
          </p:cNvPr>
          <p:cNvSpPr>
            <a:spLocks noGrp="1"/>
          </p:cNvSpPr>
          <p:nvPr>
            <p:ph type="body" sz="quarter" idx="14"/>
          </p:nvPr>
        </p:nvSpPr>
        <p:spPr>
          <a:xfrm>
            <a:off x="426460" y="1808603"/>
            <a:ext cx="11353281" cy="4532233"/>
          </a:xfrm>
        </p:spPr>
        <p:txBody>
          <a:bodyPr/>
          <a:lstStyle/>
          <a:p>
            <a:pPr marL="342900" indent="-342900" algn="l">
              <a:lnSpc>
                <a:spcPct val="100000"/>
              </a:lnSpc>
              <a:spcAft>
                <a:spcPts val="1200"/>
              </a:spcAft>
              <a:buFont typeface="Arial" panose="020B0604020202020204" pitchFamily="34" charset="0"/>
              <a:buChar char="•"/>
            </a:pPr>
            <a:r>
              <a:rPr lang="en-CA" sz="2000" dirty="0"/>
              <a:t>Suicide is a community health problem.</a:t>
            </a:r>
          </a:p>
          <a:p>
            <a:pPr marL="342900" indent="-342900" algn="l">
              <a:lnSpc>
                <a:spcPct val="100000"/>
              </a:lnSpc>
              <a:spcAft>
                <a:spcPts val="1200"/>
              </a:spcAft>
              <a:buFont typeface="Arial" panose="020B0604020202020204" pitchFamily="34" charset="0"/>
              <a:buChar char="•"/>
            </a:pPr>
            <a:r>
              <a:rPr lang="en-CA" sz="2000" dirty="0"/>
              <a:t>Thoughts of suicide are understandable, complex and personal.</a:t>
            </a:r>
          </a:p>
          <a:p>
            <a:pPr marL="342900" indent="-342900" algn="l">
              <a:lnSpc>
                <a:spcPct val="100000"/>
              </a:lnSpc>
              <a:spcAft>
                <a:spcPts val="1200"/>
              </a:spcAft>
              <a:buFont typeface="Arial" panose="020B0604020202020204" pitchFamily="34" charset="0"/>
              <a:buChar char="•"/>
            </a:pPr>
            <a:r>
              <a:rPr lang="en-CA" sz="2000" dirty="0"/>
              <a:t>Suicide can be prevented.</a:t>
            </a:r>
          </a:p>
          <a:p>
            <a:pPr marL="342900" indent="-342900" algn="l">
              <a:lnSpc>
                <a:spcPct val="100000"/>
              </a:lnSpc>
              <a:spcAft>
                <a:spcPts val="1200"/>
              </a:spcAft>
              <a:buFont typeface="Arial" panose="020B0604020202020204" pitchFamily="34" charset="0"/>
              <a:buChar char="•"/>
            </a:pPr>
            <a:r>
              <a:rPr lang="en-CA" sz="2000" dirty="0"/>
              <a:t>Help-seeking is encouraged by open, direct and honest talk about suicide.</a:t>
            </a:r>
          </a:p>
          <a:p>
            <a:pPr marL="342900" indent="-342900" algn="l">
              <a:lnSpc>
                <a:spcPct val="100000"/>
              </a:lnSpc>
              <a:spcAft>
                <a:spcPts val="1200"/>
              </a:spcAft>
              <a:buFont typeface="Arial" panose="020B0604020202020204" pitchFamily="34" charset="0"/>
              <a:buChar char="•"/>
            </a:pPr>
            <a:r>
              <a:rPr lang="en-CA" sz="2000" dirty="0"/>
              <a:t>Relationships are the context of suicide intervention.</a:t>
            </a:r>
          </a:p>
          <a:p>
            <a:pPr marL="342900" indent="-342900" algn="l">
              <a:lnSpc>
                <a:spcPct val="100000"/>
              </a:lnSpc>
              <a:spcAft>
                <a:spcPts val="1200"/>
              </a:spcAft>
              <a:buFont typeface="Arial" panose="020B0604020202020204" pitchFamily="34" charset="0"/>
              <a:buChar char="•"/>
            </a:pPr>
            <a:r>
              <a:rPr lang="en-CA" sz="2000" dirty="0"/>
              <a:t>Intervention should be the main suicide prevention focus.</a:t>
            </a:r>
          </a:p>
          <a:p>
            <a:pPr marL="342900" indent="-342900" algn="l">
              <a:lnSpc>
                <a:spcPct val="100000"/>
              </a:lnSpc>
              <a:spcAft>
                <a:spcPts val="1200"/>
              </a:spcAft>
              <a:buFont typeface="Arial" panose="020B0604020202020204" pitchFamily="34" charset="0"/>
              <a:buChar char="•"/>
            </a:pPr>
            <a:r>
              <a:rPr lang="en-CA" sz="2000" dirty="0"/>
              <a:t>Cooperation is the essence of intervention.</a:t>
            </a:r>
          </a:p>
          <a:p>
            <a:pPr marL="342900" indent="-342900" algn="l">
              <a:lnSpc>
                <a:spcPct val="100000"/>
              </a:lnSpc>
              <a:spcAft>
                <a:spcPts val="1200"/>
              </a:spcAft>
              <a:buFont typeface="Arial" panose="020B0604020202020204" pitchFamily="34" charset="0"/>
              <a:buChar char="•"/>
            </a:pPr>
            <a:r>
              <a:rPr lang="en-CA" sz="2000" dirty="0"/>
              <a:t>Intervention skills are known and can be learned.</a:t>
            </a:r>
          </a:p>
          <a:p>
            <a:pPr marL="342900" indent="-342900" algn="l">
              <a:lnSpc>
                <a:spcPct val="100000"/>
              </a:lnSpc>
              <a:spcAft>
                <a:spcPts val="1200"/>
              </a:spcAft>
              <a:buFont typeface="Arial" panose="020B0604020202020204" pitchFamily="34" charset="0"/>
              <a:buChar char="•"/>
            </a:pPr>
            <a:r>
              <a:rPr lang="en-CA" sz="2000" dirty="0"/>
              <a:t>Large numbers of people can be taught intervention skills</a:t>
            </a:r>
            <a:endParaRPr lang="en-US" sz="2000" dirty="0"/>
          </a:p>
        </p:txBody>
      </p:sp>
    </p:spTree>
    <p:extLst>
      <p:ext uri="{BB962C8B-B14F-4D97-AF65-F5344CB8AC3E}">
        <p14:creationId xmlns:p14="http://schemas.microsoft.com/office/powerpoint/2010/main" val="4274559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E92EA5A-2F78-4844-BB5C-870E58AFF33B}"/>
              </a:ext>
            </a:extLst>
          </p:cNvPr>
          <p:cNvPicPr>
            <a:picLocks noGrp="1" noChangeAspect="1"/>
          </p:cNvPicPr>
          <p:nvPr>
            <p:ph type="pic" sz="quarter" idx="11"/>
          </p:nvPr>
        </p:nvPicPr>
        <p:blipFill rotWithShape="1">
          <a:blip r:embed="rId3"/>
          <a:srcRect l="30910" r="10322"/>
          <a:stretch/>
        </p:blipFill>
        <p:spPr>
          <a:xfrm>
            <a:off x="6132339" y="-5061"/>
            <a:ext cx="6083123" cy="6901589"/>
          </a:xfrm>
        </p:spPr>
      </p:pic>
      <p:sp>
        <p:nvSpPr>
          <p:cNvPr id="3" name="Title 2">
            <a:extLst>
              <a:ext uri="{FF2B5EF4-FFF2-40B4-BE49-F238E27FC236}">
                <a16:creationId xmlns:a16="http://schemas.microsoft.com/office/drawing/2014/main" id="{DF65F083-1349-1F4D-8343-A6B4D3DFFE4A}"/>
              </a:ext>
            </a:extLst>
          </p:cNvPr>
          <p:cNvSpPr>
            <a:spLocks noGrp="1"/>
          </p:cNvSpPr>
          <p:nvPr>
            <p:ph type="title"/>
          </p:nvPr>
        </p:nvSpPr>
        <p:spPr/>
        <p:txBody>
          <a:bodyPr/>
          <a:lstStyle/>
          <a:p>
            <a:r>
              <a:rPr lang="en-US" dirty="0"/>
              <a:t>Expectations</a:t>
            </a:r>
          </a:p>
        </p:txBody>
      </p:sp>
      <p:sp>
        <p:nvSpPr>
          <p:cNvPr id="4" name="Text Placeholder 3">
            <a:extLst>
              <a:ext uri="{FF2B5EF4-FFF2-40B4-BE49-F238E27FC236}">
                <a16:creationId xmlns:a16="http://schemas.microsoft.com/office/drawing/2014/main" id="{12056CFA-BD78-F94F-9B32-C0CC1DEC1124}"/>
              </a:ext>
            </a:extLst>
          </p:cNvPr>
          <p:cNvSpPr>
            <a:spLocks noGrp="1"/>
          </p:cNvSpPr>
          <p:nvPr>
            <p:ph type="body" idx="1"/>
          </p:nvPr>
        </p:nvSpPr>
        <p:spPr>
          <a:xfrm>
            <a:off x="430960" y="334552"/>
            <a:ext cx="7677406" cy="472097"/>
          </a:xfrm>
        </p:spPr>
        <p:txBody>
          <a:bodyPr/>
          <a:lstStyle/>
          <a:p>
            <a:r>
              <a:rPr lang="en-US" dirty="0"/>
              <a:t>Module 12 – Trauma and Suicide Informed</a:t>
            </a:r>
          </a:p>
        </p:txBody>
      </p:sp>
      <p:sp>
        <p:nvSpPr>
          <p:cNvPr id="6" name="Slide Number Placeholder 5">
            <a:extLst>
              <a:ext uri="{FF2B5EF4-FFF2-40B4-BE49-F238E27FC236}">
                <a16:creationId xmlns:a16="http://schemas.microsoft.com/office/drawing/2014/main" id="{F42ED69C-95CE-054C-900D-A5FB28574045}"/>
              </a:ext>
            </a:extLst>
          </p:cNvPr>
          <p:cNvSpPr>
            <a:spLocks noGrp="1"/>
          </p:cNvSpPr>
          <p:nvPr>
            <p:ph type="sldNum" sz="quarter" idx="12"/>
          </p:nvPr>
        </p:nvSpPr>
        <p:spPr/>
        <p:txBody>
          <a:bodyPr/>
          <a:lstStyle/>
          <a:p>
            <a:fld id="{A738FFEA-31A8-2A45-BE95-11B41D2245F5}" type="slidenum">
              <a:rPr lang="en-US" smtClean="0"/>
              <a:pPr/>
              <a:t>2</a:t>
            </a:fld>
            <a:endParaRPr lang="en-US" dirty="0"/>
          </a:p>
        </p:txBody>
      </p:sp>
      <p:sp>
        <p:nvSpPr>
          <p:cNvPr id="10" name="Text Placeholder 6">
            <a:extLst>
              <a:ext uri="{FF2B5EF4-FFF2-40B4-BE49-F238E27FC236}">
                <a16:creationId xmlns:a16="http://schemas.microsoft.com/office/drawing/2014/main" id="{C98F6B8C-C37A-6BCF-5EF2-2E43155189C1}"/>
              </a:ext>
            </a:extLst>
          </p:cNvPr>
          <p:cNvSpPr txBox="1">
            <a:spLocks/>
          </p:cNvSpPr>
          <p:nvPr/>
        </p:nvSpPr>
        <p:spPr>
          <a:xfrm>
            <a:off x="426460" y="1599030"/>
            <a:ext cx="6237387" cy="4198896"/>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0"/>
              </a:spcBef>
              <a:buFontTx/>
              <a:buNone/>
              <a:defRPr sz="1600" kern="0" spc="10" baseline="0">
                <a:solidFill>
                  <a:schemeClr val="tx1"/>
                </a:solidFill>
                <a:latin typeface="IvyPresto Text" panose="020B0404020101010102" pitchFamily="34" charset="0"/>
                <a:ea typeface="+mn-ea"/>
                <a:cs typeface="+mn-cs"/>
              </a:defRPr>
            </a:lvl1pPr>
            <a:lvl2pPr marL="457200" indent="0" algn="l" defTabSz="914400" rtl="0" eaLnBrk="1" latinLnBrk="0" hangingPunct="1">
              <a:lnSpc>
                <a:spcPts val="3000"/>
              </a:lnSpc>
              <a:spcBef>
                <a:spcPts val="500"/>
              </a:spcBef>
              <a:buFontTx/>
              <a:buNone/>
              <a:defRPr sz="2000" kern="0" spc="100" baseline="0">
                <a:solidFill>
                  <a:schemeClr val="tx1"/>
                </a:solidFill>
                <a:latin typeface="MuktaMahee Light" panose="020B0000000000000000" pitchFamily="34" charset="77"/>
                <a:ea typeface="+mn-ea"/>
                <a:cs typeface="+mn-cs"/>
              </a:defRPr>
            </a:lvl2pPr>
            <a:lvl3pPr marL="914400" indent="0" algn="l" defTabSz="914400" rtl="0" eaLnBrk="1" latinLnBrk="0" hangingPunct="1">
              <a:lnSpc>
                <a:spcPts val="3000"/>
              </a:lnSpc>
              <a:spcBef>
                <a:spcPts val="500"/>
              </a:spcBef>
              <a:buFontTx/>
              <a:buNone/>
              <a:defRPr sz="1500" kern="0" spc="100" baseline="0">
                <a:solidFill>
                  <a:schemeClr val="tx1"/>
                </a:solidFill>
                <a:latin typeface="MuktaMahee Light" panose="020B0000000000000000" pitchFamily="34" charset="77"/>
                <a:ea typeface="+mn-ea"/>
                <a:cs typeface="+mn-cs"/>
              </a:defRPr>
            </a:lvl3pPr>
            <a:lvl4pPr marL="13716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4pPr>
            <a:lvl5pPr marL="18288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Arial" panose="020B0604020202020204" pitchFamily="34" charset="0"/>
              <a:buChar char="•"/>
            </a:pPr>
            <a:r>
              <a:rPr lang="en-US" sz="2000" dirty="0"/>
              <a:t>Arrive on time.</a:t>
            </a:r>
          </a:p>
          <a:p>
            <a:pPr marL="342900" indent="-342900">
              <a:spcAft>
                <a:spcPts val="600"/>
              </a:spcAft>
              <a:buFont typeface="Arial" panose="020B0604020202020204" pitchFamily="34" charset="0"/>
              <a:buChar char="•"/>
            </a:pPr>
            <a:r>
              <a:rPr lang="en-US" sz="2000" dirty="0"/>
              <a:t>Help us create a confidential, non-judgmental space (no screenshots or recordings).</a:t>
            </a:r>
          </a:p>
          <a:p>
            <a:pPr marL="342900" indent="-342900">
              <a:spcAft>
                <a:spcPts val="600"/>
              </a:spcAft>
              <a:buFont typeface="Arial" panose="020B0604020202020204" pitchFamily="34" charset="0"/>
              <a:buChar char="•"/>
            </a:pPr>
            <a:r>
              <a:rPr lang="en-US" sz="2000" dirty="0"/>
              <a:t>Please keep your phones on silent. </a:t>
            </a:r>
          </a:p>
          <a:p>
            <a:pPr marL="342900" indent="-342900">
              <a:spcAft>
                <a:spcPts val="600"/>
              </a:spcAft>
              <a:buFont typeface="Arial" panose="020B0604020202020204" pitchFamily="34" charset="0"/>
              <a:buChar char="•"/>
            </a:pPr>
            <a:r>
              <a:rPr lang="en-US" sz="2000" dirty="0"/>
              <a:t>Avoid cross-talk and side-talk.</a:t>
            </a:r>
          </a:p>
          <a:p>
            <a:pPr marL="342900" indent="-342900">
              <a:spcAft>
                <a:spcPts val="600"/>
              </a:spcAft>
              <a:buFont typeface="Arial" panose="020B0604020202020204" pitchFamily="34" charset="0"/>
              <a:buChar char="•"/>
            </a:pPr>
            <a:r>
              <a:rPr lang="en-US" sz="2000" dirty="0"/>
              <a:t>Learn from each person’s perspective.</a:t>
            </a:r>
          </a:p>
          <a:p>
            <a:pPr marL="342900" indent="-342900">
              <a:spcAft>
                <a:spcPts val="600"/>
              </a:spcAft>
              <a:buFont typeface="Arial" panose="020B0604020202020204" pitchFamily="34" charset="0"/>
              <a:buChar char="•"/>
            </a:pPr>
            <a:r>
              <a:rPr lang="en-US" sz="2000" dirty="0"/>
              <a:t>Language – please bring new language to us as we recognize that language is ever-changing.</a:t>
            </a:r>
          </a:p>
          <a:p>
            <a:pPr marL="342900" indent="-342900">
              <a:buFont typeface="Arial" panose="020B0604020202020204" pitchFamily="34" charset="0"/>
              <a:buChar char="•"/>
            </a:pPr>
            <a:r>
              <a:rPr lang="en-US" sz="2000" b="1" dirty="0"/>
              <a:t>Have fun!</a:t>
            </a:r>
          </a:p>
        </p:txBody>
      </p:sp>
      <p:sp>
        <p:nvSpPr>
          <p:cNvPr id="11" name="Text Placeholder 6">
            <a:extLst>
              <a:ext uri="{FF2B5EF4-FFF2-40B4-BE49-F238E27FC236}">
                <a16:creationId xmlns:a16="http://schemas.microsoft.com/office/drawing/2014/main" id="{04510A85-ADE8-6D5B-66AB-ABDDE9C23336}"/>
              </a:ext>
            </a:extLst>
          </p:cNvPr>
          <p:cNvSpPr txBox="1">
            <a:spLocks/>
          </p:cNvSpPr>
          <p:nvPr/>
        </p:nvSpPr>
        <p:spPr>
          <a:xfrm>
            <a:off x="426459" y="5258970"/>
            <a:ext cx="6237387" cy="1136715"/>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0"/>
              </a:spcBef>
              <a:buFontTx/>
              <a:buNone/>
              <a:defRPr sz="1600" kern="0" spc="10" baseline="0">
                <a:solidFill>
                  <a:schemeClr val="tx1"/>
                </a:solidFill>
                <a:latin typeface="IvyPresto Text" panose="020B0404020101010102" pitchFamily="34" charset="0"/>
                <a:ea typeface="+mn-ea"/>
                <a:cs typeface="+mn-cs"/>
              </a:defRPr>
            </a:lvl1pPr>
            <a:lvl2pPr marL="457200" indent="0" algn="l" defTabSz="914400" rtl="0" eaLnBrk="1" latinLnBrk="0" hangingPunct="1">
              <a:lnSpc>
                <a:spcPts val="3000"/>
              </a:lnSpc>
              <a:spcBef>
                <a:spcPts val="500"/>
              </a:spcBef>
              <a:buFontTx/>
              <a:buNone/>
              <a:defRPr sz="2000" kern="0" spc="100" baseline="0">
                <a:solidFill>
                  <a:schemeClr val="tx1"/>
                </a:solidFill>
                <a:latin typeface="MuktaMahee Light" panose="020B0000000000000000" pitchFamily="34" charset="77"/>
                <a:ea typeface="+mn-ea"/>
                <a:cs typeface="+mn-cs"/>
              </a:defRPr>
            </a:lvl2pPr>
            <a:lvl3pPr marL="914400" indent="0" algn="l" defTabSz="914400" rtl="0" eaLnBrk="1" latinLnBrk="0" hangingPunct="1">
              <a:lnSpc>
                <a:spcPts val="3000"/>
              </a:lnSpc>
              <a:spcBef>
                <a:spcPts val="500"/>
              </a:spcBef>
              <a:buFontTx/>
              <a:buNone/>
              <a:defRPr sz="1500" kern="0" spc="100" baseline="0">
                <a:solidFill>
                  <a:schemeClr val="tx1"/>
                </a:solidFill>
                <a:latin typeface="MuktaMahee Light" panose="020B0000000000000000" pitchFamily="34" charset="77"/>
                <a:ea typeface="+mn-ea"/>
                <a:cs typeface="+mn-cs"/>
              </a:defRPr>
            </a:lvl3pPr>
            <a:lvl4pPr marL="13716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4pPr>
            <a:lvl5pPr marL="18288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000" b="1" dirty="0"/>
              <a:t>From the group:</a:t>
            </a:r>
          </a:p>
          <a:p>
            <a:pPr marL="342900" indent="-342900">
              <a:spcAft>
                <a:spcPts val="600"/>
              </a:spcAft>
              <a:buFont typeface="Arial" panose="020B0604020202020204" pitchFamily="34" charset="0"/>
              <a:buChar char="•"/>
            </a:pPr>
            <a:r>
              <a:rPr lang="en-US" sz="2000" dirty="0"/>
              <a:t>[ADD PARTICIPANT ADDITIONS, IF ANY]</a:t>
            </a:r>
          </a:p>
        </p:txBody>
      </p:sp>
    </p:spTree>
    <p:extLst>
      <p:ext uri="{BB962C8B-B14F-4D97-AF65-F5344CB8AC3E}">
        <p14:creationId xmlns:p14="http://schemas.microsoft.com/office/powerpoint/2010/main" val="463628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1C76-C626-A945-994F-F9D60CDB2251}"/>
              </a:ext>
            </a:extLst>
          </p:cNvPr>
          <p:cNvSpPr>
            <a:spLocks noGrp="1"/>
          </p:cNvSpPr>
          <p:nvPr>
            <p:ph type="title"/>
          </p:nvPr>
        </p:nvSpPr>
        <p:spPr/>
        <p:txBody>
          <a:bodyPr/>
          <a:lstStyle/>
          <a:p>
            <a:r>
              <a:rPr lang="en-US" b="1" dirty="0"/>
              <a:t>Guidelines for Sharing Experiences</a:t>
            </a:r>
          </a:p>
        </p:txBody>
      </p:sp>
      <p:sp>
        <p:nvSpPr>
          <p:cNvPr id="3" name="Text Placeholder 2">
            <a:extLst>
              <a:ext uri="{FF2B5EF4-FFF2-40B4-BE49-F238E27FC236}">
                <a16:creationId xmlns:a16="http://schemas.microsoft.com/office/drawing/2014/main" id="{6A80A177-F92B-3047-8C4E-9859B0AB3E43}"/>
              </a:ext>
            </a:extLst>
          </p:cNvPr>
          <p:cNvSpPr>
            <a:spLocks noGrp="1"/>
          </p:cNvSpPr>
          <p:nvPr>
            <p:ph type="body" idx="1"/>
          </p:nvPr>
        </p:nvSpPr>
        <p:spPr>
          <a:xfrm>
            <a:off x="430960" y="334552"/>
            <a:ext cx="11348782" cy="480196"/>
          </a:xfrm>
        </p:spPr>
        <p:txBody>
          <a:bodyPr/>
          <a:lstStyle/>
          <a:p>
            <a:r>
              <a:rPr lang="en-US" dirty="0"/>
              <a:t>Module 12 – Trauma and Suicide Informed</a:t>
            </a:r>
          </a:p>
        </p:txBody>
      </p:sp>
      <p:sp>
        <p:nvSpPr>
          <p:cNvPr id="5" name="Slide Number Placeholder 4">
            <a:extLst>
              <a:ext uri="{FF2B5EF4-FFF2-40B4-BE49-F238E27FC236}">
                <a16:creationId xmlns:a16="http://schemas.microsoft.com/office/drawing/2014/main" id="{BB5621D9-BA9A-3141-B068-873E22B34403}"/>
              </a:ext>
            </a:extLst>
          </p:cNvPr>
          <p:cNvSpPr>
            <a:spLocks noGrp="1"/>
          </p:cNvSpPr>
          <p:nvPr>
            <p:ph type="sldNum" sz="quarter" idx="12"/>
          </p:nvPr>
        </p:nvSpPr>
        <p:spPr/>
        <p:txBody>
          <a:bodyPr/>
          <a:lstStyle/>
          <a:p>
            <a:fld id="{A738FFEA-31A8-2A45-BE95-11B41D2245F5}" type="slidenum">
              <a:rPr lang="en-US" smtClean="0"/>
              <a:pPr/>
              <a:t>20</a:t>
            </a:fld>
            <a:endParaRPr lang="en-US" dirty="0"/>
          </a:p>
        </p:txBody>
      </p:sp>
      <p:sp>
        <p:nvSpPr>
          <p:cNvPr id="6" name="Text Placeholder 5">
            <a:extLst>
              <a:ext uri="{FF2B5EF4-FFF2-40B4-BE49-F238E27FC236}">
                <a16:creationId xmlns:a16="http://schemas.microsoft.com/office/drawing/2014/main" id="{C999F162-6AA3-0445-A73E-347134F6FC32}"/>
              </a:ext>
            </a:extLst>
          </p:cNvPr>
          <p:cNvSpPr>
            <a:spLocks noGrp="1"/>
          </p:cNvSpPr>
          <p:nvPr>
            <p:ph type="body" sz="quarter" idx="14"/>
          </p:nvPr>
        </p:nvSpPr>
        <p:spPr>
          <a:xfrm>
            <a:off x="426460" y="1841610"/>
            <a:ext cx="11353282" cy="3803005"/>
          </a:xfrm>
        </p:spPr>
        <p:txBody>
          <a:bodyPr/>
          <a:lstStyle/>
          <a:p>
            <a:pPr marL="342900" indent="-342900" algn="l">
              <a:lnSpc>
                <a:spcPct val="100000"/>
              </a:lnSpc>
              <a:spcAft>
                <a:spcPts val="1200"/>
              </a:spcAft>
              <a:buFont typeface="Arial" panose="020B0604020202020204" pitchFamily="34" charset="0"/>
              <a:buChar char="•"/>
            </a:pPr>
            <a:r>
              <a:rPr lang="en-US" sz="2000" dirty="0"/>
              <a:t>Avoid detailed descriptions of methods and locations that can sensationalize suicide.</a:t>
            </a:r>
          </a:p>
          <a:p>
            <a:pPr marL="342900" indent="-342900" algn="l">
              <a:lnSpc>
                <a:spcPct val="100000"/>
              </a:lnSpc>
              <a:spcAft>
                <a:spcPts val="1200"/>
              </a:spcAft>
              <a:buFont typeface="Arial" panose="020B0604020202020204" pitchFamily="34" charset="0"/>
              <a:buChar char="•"/>
            </a:pPr>
            <a:r>
              <a:rPr lang="en-US" sz="2000" dirty="0"/>
              <a:t>Avoid statements of blame that can be stigmatizing.</a:t>
            </a:r>
          </a:p>
          <a:p>
            <a:pPr marL="342900" indent="-342900" algn="l">
              <a:lnSpc>
                <a:spcPct val="100000"/>
              </a:lnSpc>
              <a:spcAft>
                <a:spcPts val="1200"/>
              </a:spcAft>
              <a:buFont typeface="Arial" panose="020B0604020202020204" pitchFamily="34" charset="0"/>
              <a:buChar char="•"/>
            </a:pPr>
            <a:r>
              <a:rPr lang="en-US" sz="2000" dirty="0"/>
              <a:t>Avoid statements that could glamourize or romanticize suicide.</a:t>
            </a:r>
          </a:p>
          <a:p>
            <a:pPr marL="342900" indent="-342900" algn="l">
              <a:lnSpc>
                <a:spcPct val="100000"/>
              </a:lnSpc>
              <a:spcAft>
                <a:spcPts val="1200"/>
              </a:spcAft>
              <a:buFont typeface="Arial" panose="020B0604020202020204" pitchFamily="34" charset="0"/>
              <a:buChar char="•"/>
            </a:pPr>
            <a:r>
              <a:rPr lang="en-US" sz="2000" dirty="0"/>
              <a:t>Speak to the complexity of suicide, highlighting that multiple factors are at play and suicide is not a simplistic reaction to life’s difficulties.</a:t>
            </a:r>
          </a:p>
          <a:p>
            <a:pPr marL="342900" indent="-342900" algn="l">
              <a:lnSpc>
                <a:spcPct val="100000"/>
              </a:lnSpc>
              <a:spcAft>
                <a:spcPts val="1200"/>
              </a:spcAft>
              <a:buFont typeface="Arial" panose="020B0604020202020204" pitchFamily="34" charset="0"/>
              <a:buChar char="•"/>
            </a:pPr>
            <a:r>
              <a:rPr lang="en-US" sz="2000" dirty="0"/>
              <a:t>Acknowledge that sharing can be difficult.</a:t>
            </a:r>
          </a:p>
          <a:p>
            <a:pPr marL="342900" indent="-342900" algn="l">
              <a:lnSpc>
                <a:spcPct val="100000"/>
              </a:lnSpc>
              <a:spcAft>
                <a:spcPts val="1200"/>
              </a:spcAft>
              <a:buFont typeface="Arial" panose="020B0604020202020204" pitchFamily="34" charset="0"/>
              <a:buChar char="•"/>
            </a:pPr>
            <a:r>
              <a:rPr lang="en-US" sz="2000" b="1" dirty="0"/>
              <a:t>Emphasize the recovery and healing process</a:t>
            </a:r>
          </a:p>
          <a:p>
            <a:pPr marL="342900" indent="-342900" algn="l">
              <a:lnSpc>
                <a:spcPct val="100000"/>
              </a:lnSpc>
              <a:spcAft>
                <a:spcPts val="1200"/>
              </a:spcAft>
              <a:buFont typeface="Arial" panose="020B0604020202020204" pitchFamily="34" charset="0"/>
              <a:buChar char="•"/>
            </a:pPr>
            <a:r>
              <a:rPr lang="en-US" sz="2000" b="1" dirty="0"/>
              <a:t>Let people know that recovery from suicidal thoughts and </a:t>
            </a:r>
            <a:r>
              <a:rPr lang="en-US" sz="2000" b="1" dirty="0" err="1"/>
              <a:t>behaviours</a:t>
            </a:r>
            <a:r>
              <a:rPr lang="en-US" sz="2000" b="1" dirty="0"/>
              <a:t>, as well as from suicide loss, is possible! </a:t>
            </a:r>
          </a:p>
          <a:p>
            <a:pPr marL="0" indent="0" algn="l">
              <a:buNone/>
            </a:pPr>
            <a:endParaRPr lang="en-US" sz="2200" dirty="0"/>
          </a:p>
        </p:txBody>
      </p:sp>
    </p:spTree>
    <p:extLst>
      <p:ext uri="{BB962C8B-B14F-4D97-AF65-F5344CB8AC3E}">
        <p14:creationId xmlns:p14="http://schemas.microsoft.com/office/powerpoint/2010/main" val="2973840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F0D8-A228-BB44-A8FE-DC6FA23CD73C}"/>
              </a:ext>
            </a:extLst>
          </p:cNvPr>
          <p:cNvSpPr>
            <a:spLocks noGrp="1"/>
          </p:cNvSpPr>
          <p:nvPr>
            <p:ph type="title"/>
          </p:nvPr>
        </p:nvSpPr>
        <p:spPr/>
        <p:txBody>
          <a:bodyPr/>
          <a:lstStyle/>
          <a:p>
            <a:r>
              <a:rPr lang="en-US" dirty="0"/>
              <a:t>Resources</a:t>
            </a:r>
          </a:p>
        </p:txBody>
      </p:sp>
      <p:sp>
        <p:nvSpPr>
          <p:cNvPr id="3" name="Text Placeholder 2">
            <a:extLst>
              <a:ext uri="{FF2B5EF4-FFF2-40B4-BE49-F238E27FC236}">
                <a16:creationId xmlns:a16="http://schemas.microsoft.com/office/drawing/2014/main" id="{880F2DE4-86AD-3643-AFF8-49AE4BBC099D}"/>
              </a:ext>
            </a:extLst>
          </p:cNvPr>
          <p:cNvSpPr>
            <a:spLocks noGrp="1"/>
          </p:cNvSpPr>
          <p:nvPr>
            <p:ph type="body" idx="1"/>
          </p:nvPr>
        </p:nvSpPr>
        <p:spPr>
          <a:xfrm>
            <a:off x="430960" y="334552"/>
            <a:ext cx="11348782" cy="513659"/>
          </a:xfrm>
        </p:spPr>
        <p:txBody>
          <a:bodyPr/>
          <a:lstStyle/>
          <a:p>
            <a:r>
              <a:rPr lang="en-US" dirty="0"/>
              <a:t>Module 12 – Trauma and Suicide Informed</a:t>
            </a:r>
          </a:p>
        </p:txBody>
      </p:sp>
      <p:sp>
        <p:nvSpPr>
          <p:cNvPr id="5" name="Slide Number Placeholder 4">
            <a:extLst>
              <a:ext uri="{FF2B5EF4-FFF2-40B4-BE49-F238E27FC236}">
                <a16:creationId xmlns:a16="http://schemas.microsoft.com/office/drawing/2014/main" id="{522D8F0C-18A7-384B-972A-A73C6FF446A4}"/>
              </a:ext>
            </a:extLst>
          </p:cNvPr>
          <p:cNvSpPr>
            <a:spLocks noGrp="1"/>
          </p:cNvSpPr>
          <p:nvPr>
            <p:ph type="sldNum" sz="quarter" idx="12"/>
          </p:nvPr>
        </p:nvSpPr>
        <p:spPr/>
        <p:txBody>
          <a:bodyPr/>
          <a:lstStyle/>
          <a:p>
            <a:fld id="{A738FFEA-31A8-2A45-BE95-11B41D2245F5}" type="slidenum">
              <a:rPr lang="en-US" smtClean="0"/>
              <a:pPr/>
              <a:t>21</a:t>
            </a:fld>
            <a:endParaRPr lang="en-US" dirty="0"/>
          </a:p>
        </p:txBody>
      </p:sp>
      <p:sp>
        <p:nvSpPr>
          <p:cNvPr id="6" name="Text Placeholder 5">
            <a:extLst>
              <a:ext uri="{FF2B5EF4-FFF2-40B4-BE49-F238E27FC236}">
                <a16:creationId xmlns:a16="http://schemas.microsoft.com/office/drawing/2014/main" id="{91BA2412-5284-6248-85C3-12D428095BF5}"/>
              </a:ext>
            </a:extLst>
          </p:cNvPr>
          <p:cNvSpPr>
            <a:spLocks noGrp="1"/>
          </p:cNvSpPr>
          <p:nvPr>
            <p:ph type="body" sz="quarter" idx="14"/>
          </p:nvPr>
        </p:nvSpPr>
        <p:spPr>
          <a:xfrm>
            <a:off x="288099" y="1637451"/>
            <a:ext cx="11491643" cy="4885948"/>
          </a:xfrm>
        </p:spPr>
        <p:txBody>
          <a:bodyPr vert="horz" lIns="91440" tIns="45720" rIns="91440" bIns="45720" numCol="2" spcCol="324000" rtlCol="0" anchor="t">
            <a:noAutofit/>
          </a:bodyPr>
          <a:lstStyle/>
          <a:p>
            <a:pPr marL="226695" indent="-226695">
              <a:lnSpc>
                <a:spcPct val="100000"/>
              </a:lnSpc>
              <a:spcAft>
                <a:spcPts val="1200"/>
              </a:spcAft>
            </a:pPr>
            <a:r>
              <a:rPr lang="en-US" sz="2000" dirty="0">
                <a:latin typeface="IvyPresto Text" panose="020B0404020101010102"/>
              </a:rPr>
              <a:t>Crisis and Trauma Resource Institute </a:t>
            </a:r>
            <a:r>
              <a:rPr lang="en-US" sz="2000" dirty="0">
                <a:latin typeface="IvyPresto Text" panose="020B0404020101010102"/>
                <a:hlinkClick r:id="rId3"/>
              </a:rPr>
              <a:t>https://ca.ctrinstitute.com/resources/</a:t>
            </a:r>
            <a:r>
              <a:rPr lang="en-US" sz="2000" dirty="0">
                <a:latin typeface="IvyPresto Text" panose="020B0404020101010102"/>
              </a:rPr>
              <a:t> </a:t>
            </a:r>
            <a:endParaRPr lang="en-US"/>
          </a:p>
          <a:p>
            <a:pPr marL="226695" indent="-226695">
              <a:lnSpc>
                <a:spcPct val="100000"/>
              </a:lnSpc>
              <a:spcAft>
                <a:spcPts val="1200"/>
              </a:spcAft>
            </a:pPr>
            <a:r>
              <a:rPr lang="en-US" sz="2000" dirty="0">
                <a:latin typeface="IvyPresto Text" panose="020B0404020101010102"/>
              </a:rPr>
              <a:t>Trauma Informed Care Implementation Resource Centre </a:t>
            </a:r>
            <a:r>
              <a:rPr lang="en-US" sz="2000" dirty="0">
                <a:latin typeface="IvyPresto Text" panose="020B0404020101010102"/>
                <a:hlinkClick r:id="rId4"/>
              </a:rPr>
              <a:t>https://www.traumainformedcare.chcs.org</a:t>
            </a:r>
            <a:r>
              <a:rPr lang="en-US" sz="2000" dirty="0">
                <a:latin typeface="IvyPresto Text" panose="020B0404020101010102"/>
              </a:rPr>
              <a:t> </a:t>
            </a:r>
          </a:p>
          <a:p>
            <a:pPr marL="226695" indent="-226695">
              <a:lnSpc>
                <a:spcPct val="100000"/>
              </a:lnSpc>
              <a:spcAft>
                <a:spcPts val="1200"/>
              </a:spcAft>
            </a:pPr>
            <a:r>
              <a:rPr lang="en-US" sz="2000" dirty="0">
                <a:latin typeface="IvyPresto Text" panose="020B0404020101010102"/>
              </a:rPr>
              <a:t>Canadian Association for Suicide Prevention </a:t>
            </a:r>
            <a:r>
              <a:rPr lang="en-US" sz="2000" dirty="0">
                <a:latin typeface="IvyPresto Text" panose="020B0404020101010102"/>
                <a:hlinkClick r:id="rId5"/>
              </a:rPr>
              <a:t>https://suicideprevention.ca/</a:t>
            </a:r>
            <a:r>
              <a:rPr lang="en-US" sz="2000" dirty="0">
                <a:latin typeface="IvyPresto Text" panose="020B0404020101010102"/>
              </a:rPr>
              <a:t> </a:t>
            </a:r>
          </a:p>
          <a:p>
            <a:pPr marL="226695" indent="-226695">
              <a:lnSpc>
                <a:spcPct val="100000"/>
              </a:lnSpc>
              <a:spcAft>
                <a:spcPts val="1200"/>
              </a:spcAft>
            </a:pPr>
            <a:r>
              <a:rPr lang="en-US" sz="2000" dirty="0">
                <a:latin typeface="IvyPresto Text" panose="020B0404020101010102"/>
              </a:rPr>
              <a:t>Crisis Services Canada </a:t>
            </a:r>
            <a:r>
              <a:rPr lang="en-US" sz="2000" dirty="0">
                <a:latin typeface="IvyPresto Text" panose="020B0404020101010102"/>
                <a:hlinkClick r:id="rId6"/>
              </a:rPr>
              <a:t>https://988.ca/</a:t>
            </a:r>
            <a:r>
              <a:rPr lang="en-US" sz="2000" dirty="0">
                <a:latin typeface="IvyPresto Text" panose="020B0404020101010102"/>
              </a:rPr>
              <a:t> </a:t>
            </a:r>
          </a:p>
          <a:p>
            <a:pPr marL="226695" indent="-226695">
              <a:lnSpc>
                <a:spcPct val="100000"/>
              </a:lnSpc>
              <a:spcAft>
                <a:spcPts val="1200"/>
              </a:spcAft>
            </a:pPr>
            <a:r>
              <a:rPr lang="en-US" sz="2000" dirty="0">
                <a:latin typeface="IvyPresto Text" panose="020B0404020101010102"/>
              </a:rPr>
              <a:t>Centre for Suicide Prevention (Canadian) </a:t>
            </a:r>
            <a:r>
              <a:rPr lang="en-US" sz="2000" dirty="0">
                <a:latin typeface="IvyPresto Text" panose="020B0404020101010102"/>
                <a:hlinkClick r:id="rId7"/>
              </a:rPr>
              <a:t>https://www.suicideinfo.ca/</a:t>
            </a:r>
            <a:r>
              <a:rPr lang="en-US" sz="2000" dirty="0">
                <a:latin typeface="IvyPresto Text" panose="020B0404020101010102"/>
              </a:rPr>
              <a:t>   </a:t>
            </a:r>
          </a:p>
          <a:p>
            <a:pPr marL="226695" indent="-226695">
              <a:lnSpc>
                <a:spcPct val="100000"/>
              </a:lnSpc>
              <a:spcAft>
                <a:spcPts val="1200"/>
              </a:spcAft>
            </a:pPr>
            <a:r>
              <a:rPr lang="en-US" sz="2000" dirty="0">
                <a:latin typeface="IvyPresto Text" panose="020B0404020101010102"/>
              </a:rPr>
              <a:t>LivingWorks </a:t>
            </a:r>
            <a:r>
              <a:rPr lang="en-US" sz="2000" dirty="0">
                <a:latin typeface="IvyPresto Text" panose="020B0404020101010102"/>
                <a:hlinkClick r:id="rId8"/>
              </a:rPr>
              <a:t>https://www.livingworks.net/</a:t>
            </a:r>
            <a:r>
              <a:rPr lang="en-US" sz="2000" dirty="0">
                <a:latin typeface="IvyPresto Text" panose="020B0404020101010102"/>
              </a:rPr>
              <a:t>  </a:t>
            </a:r>
          </a:p>
          <a:p>
            <a:pPr marL="226695" indent="-226695">
              <a:lnSpc>
                <a:spcPct val="100000"/>
              </a:lnSpc>
              <a:spcAft>
                <a:spcPts val="1200"/>
              </a:spcAft>
            </a:pPr>
            <a:endParaRPr lang="en-US" sz="2000" dirty="0">
              <a:latin typeface="IvyPresto Text" panose="020B0404020101010102"/>
            </a:endParaRPr>
          </a:p>
          <a:p>
            <a:pPr marL="226695" indent="-226695">
              <a:lnSpc>
                <a:spcPct val="100000"/>
              </a:lnSpc>
              <a:spcAft>
                <a:spcPts val="1200"/>
              </a:spcAft>
            </a:pPr>
            <a:endParaRPr lang="en-US" sz="2000" dirty="0">
              <a:latin typeface="IvyPresto Text" panose="020B0404020101010102"/>
            </a:endParaRPr>
          </a:p>
          <a:p>
            <a:pPr marL="226695" indent="-226695">
              <a:lnSpc>
                <a:spcPct val="100000"/>
              </a:lnSpc>
              <a:spcAft>
                <a:spcPts val="1200"/>
              </a:spcAft>
            </a:pPr>
            <a:r>
              <a:rPr lang="en-US" sz="2000" dirty="0">
                <a:latin typeface="IvyPresto Text" panose="020B0404020101010102"/>
              </a:rPr>
              <a:t>PeerWorks’ Trauma-Informed Peer Support Webinar by Keely Phillips </a:t>
            </a:r>
            <a:r>
              <a:rPr lang="en-US" sz="2000" dirty="0">
                <a:latin typeface="IvyPresto Text" panose="020B0404020101010102"/>
                <a:hlinkClick r:id="rId9"/>
              </a:rPr>
              <a:t>https://vimeo.com/432935662</a:t>
            </a:r>
            <a:r>
              <a:rPr lang="en-US" sz="2000" dirty="0">
                <a:latin typeface="IvyPresto Text" panose="020B0404020101010102"/>
              </a:rPr>
              <a:t> </a:t>
            </a:r>
          </a:p>
          <a:p>
            <a:pPr marL="226695" indent="-226695">
              <a:lnSpc>
                <a:spcPct val="100000"/>
              </a:lnSpc>
              <a:spcAft>
                <a:spcPts val="1200"/>
              </a:spcAft>
            </a:pPr>
            <a:r>
              <a:rPr lang="en-US" sz="2000" dirty="0">
                <a:latin typeface="IvyPresto Text" panose="020B0404020101010102"/>
              </a:rPr>
              <a:t>Centre for Suicide Prevention Workshops: </a:t>
            </a:r>
            <a:r>
              <a:rPr lang="en-US" sz="2000" dirty="0">
                <a:latin typeface="IvyPresto Text" panose="020B0404020101010102"/>
                <a:hlinkClick r:id="rId10"/>
              </a:rPr>
              <a:t>https://www.suicideinfo.ca/workshops</a:t>
            </a:r>
            <a:r>
              <a:rPr lang="en-US" sz="2000" dirty="0">
                <a:latin typeface="IvyPresto Text" panose="020B0404020101010102"/>
              </a:rPr>
              <a:t> </a:t>
            </a:r>
          </a:p>
          <a:p>
            <a:pPr marL="800100" lvl="1" indent="-342900">
              <a:lnSpc>
                <a:spcPct val="100000"/>
              </a:lnSpc>
              <a:spcBef>
                <a:spcPts val="0"/>
              </a:spcBef>
              <a:spcAft>
                <a:spcPts val="1200"/>
              </a:spcAft>
              <a:buFont typeface="Arial" pitchFamily="2" charset="2"/>
              <a:buChar char="•"/>
            </a:pPr>
            <a:r>
              <a:rPr lang="en-US" dirty="0">
                <a:latin typeface="IvyPresto Text" panose="020B0404020101010102"/>
              </a:rPr>
              <a:t>Looking forward (children and youth)</a:t>
            </a:r>
          </a:p>
          <a:p>
            <a:pPr marL="800100" lvl="1" indent="-342900">
              <a:lnSpc>
                <a:spcPct val="100000"/>
              </a:lnSpc>
              <a:spcBef>
                <a:spcPts val="0"/>
              </a:spcBef>
              <a:spcAft>
                <a:spcPts val="1200"/>
              </a:spcAft>
              <a:buFont typeface="Arial" pitchFamily="2" charset="2"/>
              <a:buChar char="•"/>
            </a:pPr>
            <a:r>
              <a:rPr lang="en-US" dirty="0">
                <a:latin typeface="IvyPresto Text" panose="020B0404020101010102"/>
              </a:rPr>
              <a:t>Small talk (warning signs in children) </a:t>
            </a:r>
          </a:p>
          <a:p>
            <a:pPr marL="800100" lvl="1" indent="-342900">
              <a:lnSpc>
                <a:spcPct val="100000"/>
              </a:lnSpc>
              <a:spcBef>
                <a:spcPts val="0"/>
              </a:spcBef>
              <a:spcAft>
                <a:spcPts val="1200"/>
              </a:spcAft>
              <a:buFont typeface="Arial" pitchFamily="2" charset="2"/>
              <a:buChar char="•"/>
            </a:pPr>
            <a:r>
              <a:rPr lang="en-US" dirty="0">
                <a:latin typeface="IvyPresto Text" panose="020B0404020101010102"/>
              </a:rPr>
              <a:t>Walk with me (indigenous suicide bereavement)</a:t>
            </a:r>
          </a:p>
          <a:p>
            <a:pPr marL="800100" lvl="1" indent="-342900">
              <a:lnSpc>
                <a:spcPct val="100000"/>
              </a:lnSpc>
              <a:spcBef>
                <a:spcPts val="0"/>
              </a:spcBef>
              <a:spcAft>
                <a:spcPts val="1200"/>
              </a:spcAft>
              <a:buFont typeface="Arial" pitchFamily="2" charset="2"/>
              <a:buChar char="•"/>
            </a:pPr>
            <a:r>
              <a:rPr lang="en-US" dirty="0">
                <a:latin typeface="IvyPresto Text" panose="020B0404020101010102"/>
              </a:rPr>
              <a:t>Suicide to hope (caregivers of those at risk)</a:t>
            </a:r>
          </a:p>
          <a:p>
            <a:pPr marL="800100" lvl="1" indent="-342900">
              <a:lnSpc>
                <a:spcPct val="100000"/>
              </a:lnSpc>
              <a:spcBef>
                <a:spcPts val="0"/>
              </a:spcBef>
              <a:spcAft>
                <a:spcPts val="1200"/>
              </a:spcAft>
              <a:buFont typeface="Arial" pitchFamily="2" charset="2"/>
              <a:buChar char="•"/>
            </a:pPr>
            <a:r>
              <a:rPr lang="en-US" dirty="0">
                <a:latin typeface="IvyPresto Text" panose="020B0404020101010102"/>
              </a:rPr>
              <a:t>River of life (caregivers of indigenous youth)</a:t>
            </a:r>
          </a:p>
        </p:txBody>
      </p:sp>
    </p:spTree>
    <p:extLst>
      <p:ext uri="{BB962C8B-B14F-4D97-AF65-F5344CB8AC3E}">
        <p14:creationId xmlns:p14="http://schemas.microsoft.com/office/powerpoint/2010/main" val="1943365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A00F1-2087-D54C-844B-EF147114CFDA}"/>
              </a:ext>
            </a:extLst>
          </p:cNvPr>
          <p:cNvSpPr>
            <a:spLocks noGrp="1"/>
          </p:cNvSpPr>
          <p:nvPr>
            <p:ph type="ctrTitle"/>
          </p:nvPr>
        </p:nvSpPr>
        <p:spPr/>
        <p:txBody>
          <a:bodyPr/>
          <a:lstStyle/>
          <a:p>
            <a:r>
              <a:rPr lang="en-US" dirty="0"/>
              <a:t>Group Check-Out</a:t>
            </a:r>
          </a:p>
        </p:txBody>
      </p:sp>
      <p:sp>
        <p:nvSpPr>
          <p:cNvPr id="3" name="Subtitle 2">
            <a:extLst>
              <a:ext uri="{FF2B5EF4-FFF2-40B4-BE49-F238E27FC236}">
                <a16:creationId xmlns:a16="http://schemas.microsoft.com/office/drawing/2014/main" id="{841A38F7-8FC0-894C-8DC3-10BD10A7F24A}"/>
              </a:ext>
            </a:extLst>
          </p:cNvPr>
          <p:cNvSpPr>
            <a:spLocks noGrp="1"/>
          </p:cNvSpPr>
          <p:nvPr>
            <p:ph type="subTitle" idx="1"/>
          </p:nvPr>
        </p:nvSpPr>
        <p:spPr/>
        <p:txBody>
          <a:bodyPr/>
          <a:lstStyle/>
          <a:p>
            <a:r>
              <a:rPr lang="en-US" dirty="0"/>
              <a:t>Module 12 – Trauma and Suicide Informed</a:t>
            </a:r>
          </a:p>
        </p:txBody>
      </p:sp>
      <p:sp>
        <p:nvSpPr>
          <p:cNvPr id="4" name="Date Placeholder 3">
            <a:extLst>
              <a:ext uri="{FF2B5EF4-FFF2-40B4-BE49-F238E27FC236}">
                <a16:creationId xmlns:a16="http://schemas.microsoft.com/office/drawing/2014/main" id="{CFAAF737-08C6-A54C-9FC6-A5055579E6E4}"/>
              </a:ext>
            </a:extLst>
          </p:cNvPr>
          <p:cNvSpPr>
            <a:spLocks noGrp="1"/>
          </p:cNvSpPr>
          <p:nvPr>
            <p:ph type="dt" sz="half" idx="10"/>
          </p:nvPr>
        </p:nvSpPr>
        <p:spPr/>
        <p:txBody>
          <a:bodyPr/>
          <a:lstStyle/>
          <a:p>
            <a:fld id="{4E1638B4-F06D-EF4E-93FE-46FF86A8FE3B}" type="datetime4">
              <a:rPr lang="en-CA" smtClean="0"/>
              <a:t>June 24, 2024</a:t>
            </a:fld>
            <a:endParaRPr lang="en-US" dirty="0"/>
          </a:p>
        </p:txBody>
      </p:sp>
    </p:spTree>
    <p:extLst>
      <p:ext uri="{BB962C8B-B14F-4D97-AF65-F5344CB8AC3E}">
        <p14:creationId xmlns:p14="http://schemas.microsoft.com/office/powerpoint/2010/main" val="20626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E92EA5A-2F78-4844-BB5C-870E58AFF33B}"/>
              </a:ext>
            </a:extLst>
          </p:cNvPr>
          <p:cNvPicPr>
            <a:picLocks noGrp="1" noChangeAspect="1"/>
          </p:cNvPicPr>
          <p:nvPr>
            <p:ph type="pic" sz="quarter" idx="11"/>
          </p:nvPr>
        </p:nvPicPr>
        <p:blipFill rotWithShape="1">
          <a:blip r:embed="rId3"/>
          <a:srcRect l="30910" r="10322"/>
          <a:stretch/>
        </p:blipFill>
        <p:spPr>
          <a:xfrm>
            <a:off x="6132339" y="-5061"/>
            <a:ext cx="6083123" cy="6901589"/>
          </a:xfrm>
        </p:spPr>
      </p:pic>
      <p:sp>
        <p:nvSpPr>
          <p:cNvPr id="3" name="Title 2">
            <a:extLst>
              <a:ext uri="{FF2B5EF4-FFF2-40B4-BE49-F238E27FC236}">
                <a16:creationId xmlns:a16="http://schemas.microsoft.com/office/drawing/2014/main" id="{DF65F083-1349-1F4D-8343-A6B4D3DFFE4A}"/>
              </a:ext>
            </a:extLst>
          </p:cNvPr>
          <p:cNvSpPr>
            <a:spLocks noGrp="1"/>
          </p:cNvSpPr>
          <p:nvPr>
            <p:ph type="title"/>
          </p:nvPr>
        </p:nvSpPr>
        <p:spPr/>
        <p:txBody>
          <a:bodyPr/>
          <a:lstStyle/>
          <a:p>
            <a:r>
              <a:rPr lang="en-US" b="1" dirty="0"/>
              <a:t>For Next Time</a:t>
            </a:r>
          </a:p>
        </p:txBody>
      </p:sp>
      <p:sp>
        <p:nvSpPr>
          <p:cNvPr id="4" name="Text Placeholder 3">
            <a:extLst>
              <a:ext uri="{FF2B5EF4-FFF2-40B4-BE49-F238E27FC236}">
                <a16:creationId xmlns:a16="http://schemas.microsoft.com/office/drawing/2014/main" id="{12056CFA-BD78-F94F-9B32-C0CC1DEC1124}"/>
              </a:ext>
            </a:extLst>
          </p:cNvPr>
          <p:cNvSpPr>
            <a:spLocks noGrp="1"/>
          </p:cNvSpPr>
          <p:nvPr>
            <p:ph type="body" idx="1"/>
          </p:nvPr>
        </p:nvSpPr>
        <p:spPr>
          <a:xfrm>
            <a:off x="430960" y="334552"/>
            <a:ext cx="7677406" cy="480196"/>
          </a:xfrm>
        </p:spPr>
        <p:txBody>
          <a:bodyPr/>
          <a:lstStyle/>
          <a:p>
            <a:r>
              <a:rPr lang="en-US"/>
              <a:t>Module 12 – Trauma and Suicide Informed</a:t>
            </a:r>
            <a:endParaRPr lang="en-US" dirty="0"/>
          </a:p>
        </p:txBody>
      </p:sp>
      <p:sp>
        <p:nvSpPr>
          <p:cNvPr id="6" name="Slide Number Placeholder 5">
            <a:extLst>
              <a:ext uri="{FF2B5EF4-FFF2-40B4-BE49-F238E27FC236}">
                <a16:creationId xmlns:a16="http://schemas.microsoft.com/office/drawing/2014/main" id="{F42ED69C-95CE-054C-900D-A5FB28574045}"/>
              </a:ext>
            </a:extLst>
          </p:cNvPr>
          <p:cNvSpPr>
            <a:spLocks noGrp="1"/>
          </p:cNvSpPr>
          <p:nvPr>
            <p:ph type="sldNum" sz="quarter" idx="12"/>
          </p:nvPr>
        </p:nvSpPr>
        <p:spPr/>
        <p:txBody>
          <a:bodyPr/>
          <a:lstStyle/>
          <a:p>
            <a:fld id="{A738FFEA-31A8-2A45-BE95-11B41D2245F5}" type="slidenum">
              <a:rPr lang="en-US" smtClean="0"/>
              <a:pPr/>
              <a:t>23</a:t>
            </a:fld>
            <a:endParaRPr lang="en-US" dirty="0"/>
          </a:p>
        </p:txBody>
      </p:sp>
      <p:sp>
        <p:nvSpPr>
          <p:cNvPr id="7" name="Text Placeholder 6">
            <a:extLst>
              <a:ext uri="{FF2B5EF4-FFF2-40B4-BE49-F238E27FC236}">
                <a16:creationId xmlns:a16="http://schemas.microsoft.com/office/drawing/2014/main" id="{B396B1DD-9BF6-F74F-9D44-936B72D97D82}"/>
              </a:ext>
            </a:extLst>
          </p:cNvPr>
          <p:cNvSpPr>
            <a:spLocks noGrp="1"/>
          </p:cNvSpPr>
          <p:nvPr>
            <p:ph type="body" sz="quarter" idx="14"/>
          </p:nvPr>
        </p:nvSpPr>
        <p:spPr>
          <a:xfrm>
            <a:off x="426460" y="1991638"/>
            <a:ext cx="6349478" cy="4032735"/>
          </a:xfrm>
        </p:spPr>
        <p:txBody>
          <a:bodyPr/>
          <a:lstStyle/>
          <a:p>
            <a:pPr marL="0" indent="0">
              <a:buNone/>
            </a:pPr>
            <a:r>
              <a:rPr lang="en-US" sz="2000" dirty="0"/>
              <a:t>Our next Module is on being Substance Use and Eating Disorder informed. </a:t>
            </a:r>
          </a:p>
          <a:p>
            <a:pPr marL="0" indent="0">
              <a:buNone/>
            </a:pPr>
            <a:endParaRPr lang="en-US" sz="2000" dirty="0"/>
          </a:p>
          <a:p>
            <a:pPr marL="0" indent="0">
              <a:buNone/>
            </a:pPr>
            <a:r>
              <a:rPr lang="en-US" sz="2000" dirty="0"/>
              <a:t>Please read the stories shared by David and Suzanne.  </a:t>
            </a:r>
          </a:p>
        </p:txBody>
      </p:sp>
    </p:spTree>
    <p:extLst>
      <p:ext uri="{BB962C8B-B14F-4D97-AF65-F5344CB8AC3E}">
        <p14:creationId xmlns:p14="http://schemas.microsoft.com/office/powerpoint/2010/main" val="487653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5DFFE-E3B6-9A4D-B6DD-05E4B9784B7A}"/>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1208722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BEE7-80E2-0448-9E1A-D63240B995DD}"/>
              </a:ext>
            </a:extLst>
          </p:cNvPr>
          <p:cNvSpPr>
            <a:spLocks noGrp="1"/>
          </p:cNvSpPr>
          <p:nvPr>
            <p:ph type="ctrTitle"/>
          </p:nvPr>
        </p:nvSpPr>
        <p:spPr/>
        <p:txBody>
          <a:bodyPr/>
          <a:lstStyle/>
          <a:p>
            <a:r>
              <a:rPr lang="en-US" dirty="0"/>
              <a:t>Trauma and Suicide-Informed</a:t>
            </a:r>
          </a:p>
        </p:txBody>
      </p:sp>
      <p:sp>
        <p:nvSpPr>
          <p:cNvPr id="3" name="Subtitle 2">
            <a:extLst>
              <a:ext uri="{FF2B5EF4-FFF2-40B4-BE49-F238E27FC236}">
                <a16:creationId xmlns:a16="http://schemas.microsoft.com/office/drawing/2014/main" id="{DB5FD151-569A-0141-BB33-3104DAAFC71A}"/>
              </a:ext>
            </a:extLst>
          </p:cNvPr>
          <p:cNvSpPr>
            <a:spLocks noGrp="1"/>
          </p:cNvSpPr>
          <p:nvPr>
            <p:ph type="subTitle" idx="1"/>
          </p:nvPr>
        </p:nvSpPr>
        <p:spPr/>
        <p:txBody>
          <a:bodyPr/>
          <a:lstStyle/>
          <a:p>
            <a:r>
              <a:rPr lang="en-US" dirty="0"/>
              <a:t>Module 12</a:t>
            </a:r>
          </a:p>
        </p:txBody>
      </p:sp>
      <p:sp>
        <p:nvSpPr>
          <p:cNvPr id="4" name="Date Placeholder 3">
            <a:extLst>
              <a:ext uri="{FF2B5EF4-FFF2-40B4-BE49-F238E27FC236}">
                <a16:creationId xmlns:a16="http://schemas.microsoft.com/office/drawing/2014/main" id="{C0F9B8B3-99D3-FE44-87C1-B4CDF9A97985}"/>
              </a:ext>
            </a:extLst>
          </p:cNvPr>
          <p:cNvSpPr>
            <a:spLocks noGrp="1"/>
          </p:cNvSpPr>
          <p:nvPr>
            <p:ph type="dt" sz="half" idx="10"/>
          </p:nvPr>
        </p:nvSpPr>
        <p:spPr/>
        <p:txBody>
          <a:bodyPr/>
          <a:lstStyle/>
          <a:p>
            <a:fld id="{EBB4A18E-A42A-B94D-8678-DBF90D6A87DE}" type="datetime4">
              <a:rPr lang="en-CA" smtClean="0"/>
              <a:t>June 24, 2024</a:t>
            </a:fld>
            <a:endParaRPr lang="en-US" dirty="0"/>
          </a:p>
        </p:txBody>
      </p:sp>
    </p:spTree>
    <p:extLst>
      <p:ext uri="{BB962C8B-B14F-4D97-AF65-F5344CB8AC3E}">
        <p14:creationId xmlns:p14="http://schemas.microsoft.com/office/powerpoint/2010/main" val="273593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1C76-C626-A945-994F-F9D60CDB2251}"/>
              </a:ext>
            </a:extLst>
          </p:cNvPr>
          <p:cNvSpPr>
            <a:spLocks noGrp="1"/>
          </p:cNvSpPr>
          <p:nvPr>
            <p:ph type="title"/>
          </p:nvPr>
        </p:nvSpPr>
        <p:spPr/>
        <p:txBody>
          <a:bodyPr/>
          <a:lstStyle/>
          <a:p>
            <a:r>
              <a:rPr lang="en-US" dirty="0"/>
              <a:t>Land Acknowledgement</a:t>
            </a:r>
          </a:p>
        </p:txBody>
      </p:sp>
      <p:sp>
        <p:nvSpPr>
          <p:cNvPr id="3" name="Text Placeholder 2">
            <a:extLst>
              <a:ext uri="{FF2B5EF4-FFF2-40B4-BE49-F238E27FC236}">
                <a16:creationId xmlns:a16="http://schemas.microsoft.com/office/drawing/2014/main" id="{6A80A177-F92B-3047-8C4E-9859B0AB3E43}"/>
              </a:ext>
            </a:extLst>
          </p:cNvPr>
          <p:cNvSpPr>
            <a:spLocks noGrp="1"/>
          </p:cNvSpPr>
          <p:nvPr>
            <p:ph type="body" idx="1"/>
          </p:nvPr>
        </p:nvSpPr>
        <p:spPr>
          <a:xfrm>
            <a:off x="430960" y="334552"/>
            <a:ext cx="11348782" cy="513659"/>
          </a:xfrm>
        </p:spPr>
        <p:txBody>
          <a:bodyPr/>
          <a:lstStyle/>
          <a:p>
            <a:r>
              <a:rPr lang="en-US" dirty="0"/>
              <a:t>Module 12 – Trauma and Suicide Informed</a:t>
            </a:r>
          </a:p>
        </p:txBody>
      </p:sp>
      <p:sp>
        <p:nvSpPr>
          <p:cNvPr id="5" name="Slide Number Placeholder 4">
            <a:extLst>
              <a:ext uri="{FF2B5EF4-FFF2-40B4-BE49-F238E27FC236}">
                <a16:creationId xmlns:a16="http://schemas.microsoft.com/office/drawing/2014/main" id="{BB5621D9-BA9A-3141-B068-873E22B3440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8FFEA-31A8-2A45-BE95-11B41D2245F5}" type="slidenum">
              <a:rPr kumimoji="0" lang="en-US" sz="1200" b="0" i="0" u="none" strike="noStrike" kern="1200" cap="none" spc="0" normalizeH="0" baseline="0" noProof="0" smtClean="0">
                <a:ln>
                  <a:noFill/>
                </a:ln>
                <a:solidFill>
                  <a:srgbClr val="3B2D81"/>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B2D81"/>
              </a:solidFill>
              <a:effectLst/>
              <a:uLnTx/>
              <a:uFillTx/>
              <a:latin typeface="Calibri" panose="020F0502020204030204"/>
              <a:ea typeface="+mn-ea"/>
              <a:cs typeface="+mn-cs"/>
            </a:endParaRPr>
          </a:p>
        </p:txBody>
      </p:sp>
      <p:sp>
        <p:nvSpPr>
          <p:cNvPr id="8" name="Text Placeholder 5">
            <a:extLst>
              <a:ext uri="{FF2B5EF4-FFF2-40B4-BE49-F238E27FC236}">
                <a16:creationId xmlns:a16="http://schemas.microsoft.com/office/drawing/2014/main" id="{1FB33400-1047-89C5-4CC9-C8FEF1F6F47C}"/>
              </a:ext>
            </a:extLst>
          </p:cNvPr>
          <p:cNvSpPr txBox="1">
            <a:spLocks/>
          </p:cNvSpPr>
          <p:nvPr/>
        </p:nvSpPr>
        <p:spPr>
          <a:xfrm>
            <a:off x="426460" y="1622110"/>
            <a:ext cx="11353281" cy="4536164"/>
          </a:xfrm>
          <a:prstGeom prst="rect">
            <a:avLst/>
          </a:prstGeom>
        </p:spPr>
        <p:txBody>
          <a:bodyPr vert="horz" lIns="91440" tIns="45720" rIns="91440" bIns="45720" rtlCol="0" anchor="t">
            <a:noAutofit/>
          </a:bodyPr>
          <a:lstStyle>
            <a:lvl1pPr marL="0" indent="0" algn="ctr" defTabSz="914400" rtl="0" eaLnBrk="1" latinLnBrk="0" hangingPunct="1">
              <a:lnSpc>
                <a:spcPts val="2600"/>
              </a:lnSpc>
              <a:spcBef>
                <a:spcPts val="0"/>
              </a:spcBef>
              <a:buFontTx/>
              <a:buNone/>
              <a:defRPr sz="1600" kern="0" spc="10" baseline="0">
                <a:solidFill>
                  <a:schemeClr val="tx1"/>
                </a:solidFill>
                <a:latin typeface="IvyPresto Text" panose="020B0404020101010102" pitchFamily="34" charset="0"/>
                <a:ea typeface="+mn-ea"/>
                <a:cs typeface="+mn-cs"/>
              </a:defRPr>
            </a:lvl1pPr>
            <a:lvl2pPr marL="457200" indent="0" algn="l" defTabSz="914400" rtl="0" eaLnBrk="1" latinLnBrk="0" hangingPunct="1">
              <a:lnSpc>
                <a:spcPts val="3000"/>
              </a:lnSpc>
              <a:spcBef>
                <a:spcPts val="500"/>
              </a:spcBef>
              <a:buFontTx/>
              <a:buNone/>
              <a:defRPr sz="2000" kern="0" spc="100" baseline="0">
                <a:solidFill>
                  <a:schemeClr val="tx1"/>
                </a:solidFill>
                <a:latin typeface="MuktaMahee Light" panose="020B0000000000000000" pitchFamily="34" charset="77"/>
                <a:ea typeface="+mn-ea"/>
                <a:cs typeface="+mn-cs"/>
              </a:defRPr>
            </a:lvl2pPr>
            <a:lvl3pPr marL="914400" indent="0" algn="l" defTabSz="914400" rtl="0" eaLnBrk="1" latinLnBrk="0" hangingPunct="1">
              <a:lnSpc>
                <a:spcPts val="3000"/>
              </a:lnSpc>
              <a:spcBef>
                <a:spcPts val="500"/>
              </a:spcBef>
              <a:buFontTx/>
              <a:buNone/>
              <a:defRPr sz="1500" kern="0" spc="100" baseline="0">
                <a:solidFill>
                  <a:schemeClr val="tx1"/>
                </a:solidFill>
                <a:latin typeface="MuktaMahee Light" panose="020B0000000000000000" pitchFamily="34" charset="77"/>
                <a:ea typeface="+mn-ea"/>
                <a:cs typeface="+mn-cs"/>
              </a:defRPr>
            </a:lvl3pPr>
            <a:lvl4pPr marL="13716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4pPr>
            <a:lvl5pPr marL="1828800" indent="0" algn="l" defTabSz="914400" rtl="0" eaLnBrk="1" latinLnBrk="0" hangingPunct="1">
              <a:lnSpc>
                <a:spcPct val="90000"/>
              </a:lnSpc>
              <a:spcBef>
                <a:spcPts val="500"/>
              </a:spcBef>
              <a:buFontTx/>
              <a:buNone/>
              <a:defRPr sz="2500" kern="1200" baseline="0">
                <a:solidFill>
                  <a:srgbClr val="FF0000"/>
                </a:solidFill>
                <a:latin typeface="MuktaMahee Light" panose="020B000000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IvyPresto Text"/>
              </a:rPr>
              <a:t>[ADD TRAINER’S LAND ACKNOWLEDGEMENT HERE]</a:t>
            </a:r>
            <a:endParaRPr lang="en-US" sz="2000" dirty="0"/>
          </a:p>
          <a:p>
            <a:pPr>
              <a:lnSpc>
                <a:spcPct val="100000"/>
              </a:lnSpc>
            </a:pPr>
            <a:endParaRPr lang="en-US" dirty="0"/>
          </a:p>
        </p:txBody>
      </p:sp>
    </p:spTree>
    <p:extLst>
      <p:ext uri="{BB962C8B-B14F-4D97-AF65-F5344CB8AC3E}">
        <p14:creationId xmlns:p14="http://schemas.microsoft.com/office/powerpoint/2010/main" val="1582328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3305DF8-7FCC-814B-9EFC-373A2E2C5D01}"/>
              </a:ext>
            </a:extLst>
          </p:cNvPr>
          <p:cNvSpPr>
            <a:spLocks noGrp="1"/>
          </p:cNvSpPr>
          <p:nvPr>
            <p:ph type="pic" sz="quarter" idx="18"/>
          </p:nvPr>
        </p:nvSpPr>
        <p:spPr/>
        <p:txBody>
          <a:bodyPr/>
          <a:lstStyle/>
          <a:p>
            <a:endParaRPr lang="en-CA"/>
          </a:p>
        </p:txBody>
      </p:sp>
      <p:pic>
        <p:nvPicPr>
          <p:cNvPr id="12" name="Picture Placeholder 11">
            <a:extLst>
              <a:ext uri="{FF2B5EF4-FFF2-40B4-BE49-F238E27FC236}">
                <a16:creationId xmlns:a16="http://schemas.microsoft.com/office/drawing/2014/main" id="{C2C0A7E8-91EF-B04A-8FDA-215E358FEDE2}"/>
              </a:ext>
            </a:extLst>
          </p:cNvPr>
          <p:cNvPicPr>
            <a:picLocks noGrp="1" noChangeAspect="1"/>
          </p:cNvPicPr>
          <p:nvPr>
            <p:ph type="pic" sz="quarter" idx="11"/>
          </p:nvPr>
        </p:nvPicPr>
        <p:blipFill>
          <a:blip r:embed="rId3">
            <a:alphaModFix amt="30000"/>
          </a:blip>
          <a:srcRect l="5772" r="5772"/>
          <a:stretch>
            <a:fillRect/>
          </a:stretch>
        </p:blipFill>
        <p:spPr/>
      </p:pic>
      <p:sp>
        <p:nvSpPr>
          <p:cNvPr id="4" name="Picture Placeholder 3">
            <a:extLst>
              <a:ext uri="{FF2B5EF4-FFF2-40B4-BE49-F238E27FC236}">
                <a16:creationId xmlns:a16="http://schemas.microsoft.com/office/drawing/2014/main" id="{86382D7C-599D-D240-9813-F92864B74886}"/>
              </a:ext>
            </a:extLst>
          </p:cNvPr>
          <p:cNvSpPr>
            <a:spLocks noGrp="1"/>
          </p:cNvSpPr>
          <p:nvPr>
            <p:ph type="pic" sz="quarter" idx="17"/>
          </p:nvPr>
        </p:nvSpPr>
        <p:spPr/>
        <p:txBody>
          <a:bodyPr/>
          <a:lstStyle/>
          <a:p>
            <a:endParaRPr lang="en-CA"/>
          </a:p>
        </p:txBody>
      </p:sp>
      <p:sp>
        <p:nvSpPr>
          <p:cNvPr id="6" name="Text Placeholder 5">
            <a:extLst>
              <a:ext uri="{FF2B5EF4-FFF2-40B4-BE49-F238E27FC236}">
                <a16:creationId xmlns:a16="http://schemas.microsoft.com/office/drawing/2014/main" id="{2C7F598A-549B-2847-ACD7-9B04491E276B}"/>
              </a:ext>
            </a:extLst>
          </p:cNvPr>
          <p:cNvSpPr>
            <a:spLocks noGrp="1"/>
          </p:cNvSpPr>
          <p:nvPr>
            <p:ph type="body" idx="1"/>
          </p:nvPr>
        </p:nvSpPr>
        <p:spPr>
          <a:xfrm>
            <a:off x="430960" y="326314"/>
            <a:ext cx="7677406" cy="531815"/>
          </a:xfrm>
        </p:spPr>
        <p:txBody>
          <a:bodyPr/>
          <a:lstStyle/>
          <a:p>
            <a:r>
              <a:rPr lang="en-US" dirty="0"/>
              <a:t>Module 12 – Trauma and Suicide Informed</a:t>
            </a:r>
          </a:p>
        </p:txBody>
      </p:sp>
      <p:sp>
        <p:nvSpPr>
          <p:cNvPr id="8" name="Slide Number Placeholder 7">
            <a:extLst>
              <a:ext uri="{FF2B5EF4-FFF2-40B4-BE49-F238E27FC236}">
                <a16:creationId xmlns:a16="http://schemas.microsoft.com/office/drawing/2014/main" id="{65FA97B2-0073-654E-AC8B-2DEF9D906530}"/>
              </a:ext>
            </a:extLst>
          </p:cNvPr>
          <p:cNvSpPr>
            <a:spLocks noGrp="1"/>
          </p:cNvSpPr>
          <p:nvPr>
            <p:ph type="sldNum" sz="quarter" idx="12"/>
          </p:nvPr>
        </p:nvSpPr>
        <p:spPr/>
        <p:txBody>
          <a:bodyPr/>
          <a:lstStyle/>
          <a:p>
            <a:fld id="{A738FFEA-31A8-2A45-BE95-11B41D2245F5}" type="slidenum">
              <a:rPr lang="en-US" smtClean="0"/>
              <a:pPr/>
              <a:t>5</a:t>
            </a:fld>
            <a:endParaRPr lang="en-US" dirty="0"/>
          </a:p>
        </p:txBody>
      </p:sp>
      <p:sp>
        <p:nvSpPr>
          <p:cNvPr id="9" name="Text Placeholder 8">
            <a:extLst>
              <a:ext uri="{FF2B5EF4-FFF2-40B4-BE49-F238E27FC236}">
                <a16:creationId xmlns:a16="http://schemas.microsoft.com/office/drawing/2014/main" id="{C47277CE-0C50-EA42-97CE-E5CB8DD022DF}"/>
              </a:ext>
            </a:extLst>
          </p:cNvPr>
          <p:cNvSpPr>
            <a:spLocks noGrp="1"/>
          </p:cNvSpPr>
          <p:nvPr>
            <p:ph type="body" sz="quarter" idx="14"/>
          </p:nvPr>
        </p:nvSpPr>
        <p:spPr>
          <a:xfrm>
            <a:off x="8108366" y="2664866"/>
            <a:ext cx="3671376" cy="3858533"/>
          </a:xfrm>
        </p:spPr>
        <p:txBody>
          <a:bodyPr/>
          <a:lstStyle/>
          <a:p>
            <a:pPr marL="0" indent="0" algn="l">
              <a:buNone/>
            </a:pPr>
            <a:r>
              <a:rPr lang="en-US" sz="2000" dirty="0">
                <a:latin typeface="IvyPresto Text" panose="020B0404020101010102"/>
              </a:rPr>
              <a:t>What is your name? </a:t>
            </a:r>
          </a:p>
          <a:p>
            <a:pPr marL="0" indent="0" algn="l">
              <a:buNone/>
            </a:pPr>
            <a:endParaRPr lang="en-US" sz="2000" dirty="0">
              <a:latin typeface="IvyPresto Text" panose="020B0404020101010102"/>
            </a:endParaRPr>
          </a:p>
          <a:p>
            <a:pPr marL="0" indent="0" algn="l">
              <a:buNone/>
            </a:pPr>
            <a:r>
              <a:rPr lang="en-US" sz="2000" dirty="0">
                <a:latin typeface="IvyPresto Text" panose="020B0404020101010102"/>
              </a:rPr>
              <a:t>What is something that gives you hope?</a:t>
            </a:r>
          </a:p>
        </p:txBody>
      </p:sp>
      <p:sp>
        <p:nvSpPr>
          <p:cNvPr id="10" name="Picture Placeholder 9">
            <a:extLst>
              <a:ext uri="{FF2B5EF4-FFF2-40B4-BE49-F238E27FC236}">
                <a16:creationId xmlns:a16="http://schemas.microsoft.com/office/drawing/2014/main" id="{FE28A750-8F6B-E849-9A30-67234E3BBD2B}"/>
              </a:ext>
            </a:extLst>
          </p:cNvPr>
          <p:cNvSpPr>
            <a:spLocks noGrp="1"/>
          </p:cNvSpPr>
          <p:nvPr>
            <p:ph type="pic" sz="quarter" idx="16"/>
          </p:nvPr>
        </p:nvSpPr>
        <p:spPr/>
        <p:txBody>
          <a:bodyPr>
            <a:normAutofit fontScale="25000" lnSpcReduction="20000"/>
          </a:bodyPr>
          <a:lstStyle/>
          <a:p>
            <a:endParaRPr lang="en-CA"/>
          </a:p>
        </p:txBody>
      </p:sp>
      <p:sp>
        <p:nvSpPr>
          <p:cNvPr id="3" name="Title 4">
            <a:extLst>
              <a:ext uri="{FF2B5EF4-FFF2-40B4-BE49-F238E27FC236}">
                <a16:creationId xmlns:a16="http://schemas.microsoft.com/office/drawing/2014/main" id="{4F1BAD5A-F05B-2171-AA8D-852B52C0517C}"/>
              </a:ext>
            </a:extLst>
          </p:cNvPr>
          <p:cNvSpPr>
            <a:spLocks noGrp="1"/>
          </p:cNvSpPr>
          <p:nvPr>
            <p:ph type="title"/>
          </p:nvPr>
        </p:nvSpPr>
        <p:spPr>
          <a:xfrm>
            <a:off x="426460" y="814748"/>
            <a:ext cx="7681906" cy="513659"/>
          </a:xfrm>
        </p:spPr>
        <p:txBody>
          <a:bodyPr/>
          <a:lstStyle/>
          <a:p>
            <a:r>
              <a:rPr lang="en-US" dirty="0"/>
              <a:t>Icebreaker Activity</a:t>
            </a:r>
          </a:p>
        </p:txBody>
      </p:sp>
    </p:spTree>
    <p:extLst>
      <p:ext uri="{BB962C8B-B14F-4D97-AF65-F5344CB8AC3E}">
        <p14:creationId xmlns:p14="http://schemas.microsoft.com/office/powerpoint/2010/main" val="1973448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6D7CC-0B4F-5E4E-9EEF-B5EE5CD9F305}"/>
              </a:ext>
            </a:extLst>
          </p:cNvPr>
          <p:cNvSpPr>
            <a:spLocks noGrp="1"/>
          </p:cNvSpPr>
          <p:nvPr>
            <p:ph type="title"/>
          </p:nvPr>
        </p:nvSpPr>
        <p:spPr/>
        <p:txBody>
          <a:bodyPr/>
          <a:lstStyle/>
          <a:p>
            <a:r>
              <a:rPr lang="en-US" dirty="0"/>
              <a:t>Module Overview</a:t>
            </a:r>
          </a:p>
        </p:txBody>
      </p:sp>
      <p:sp>
        <p:nvSpPr>
          <p:cNvPr id="3" name="Text Placeholder 2">
            <a:extLst>
              <a:ext uri="{FF2B5EF4-FFF2-40B4-BE49-F238E27FC236}">
                <a16:creationId xmlns:a16="http://schemas.microsoft.com/office/drawing/2014/main" id="{A55ABE0A-1AC5-374F-91CC-B80317C4D482}"/>
              </a:ext>
            </a:extLst>
          </p:cNvPr>
          <p:cNvSpPr>
            <a:spLocks noGrp="1"/>
          </p:cNvSpPr>
          <p:nvPr>
            <p:ph type="body" idx="1"/>
          </p:nvPr>
        </p:nvSpPr>
        <p:spPr>
          <a:xfrm>
            <a:off x="430960" y="334552"/>
            <a:ext cx="11348782" cy="480196"/>
          </a:xfrm>
        </p:spPr>
        <p:txBody>
          <a:bodyPr/>
          <a:lstStyle/>
          <a:p>
            <a:r>
              <a:rPr lang="en-US" dirty="0"/>
              <a:t>Module 12 – Trauma and Suicide Informed</a:t>
            </a:r>
          </a:p>
        </p:txBody>
      </p:sp>
      <p:sp>
        <p:nvSpPr>
          <p:cNvPr id="5" name="Slide Number Placeholder 4">
            <a:extLst>
              <a:ext uri="{FF2B5EF4-FFF2-40B4-BE49-F238E27FC236}">
                <a16:creationId xmlns:a16="http://schemas.microsoft.com/office/drawing/2014/main" id="{4D3C56E4-D4E9-3D46-AC59-B3133DB4A398}"/>
              </a:ext>
            </a:extLst>
          </p:cNvPr>
          <p:cNvSpPr>
            <a:spLocks noGrp="1"/>
          </p:cNvSpPr>
          <p:nvPr>
            <p:ph type="sldNum" sz="quarter" idx="12"/>
          </p:nvPr>
        </p:nvSpPr>
        <p:spPr>
          <a:xfrm>
            <a:off x="10102171" y="6158274"/>
            <a:ext cx="1677571" cy="365125"/>
          </a:xfrm>
        </p:spPr>
        <p:txBody>
          <a:bodyPr/>
          <a:lstStyle/>
          <a:p>
            <a:fld id="{A738FFEA-31A8-2A45-BE95-11B41D2245F5}" type="slidenum">
              <a:rPr lang="en-US" smtClean="0"/>
              <a:pPr/>
              <a:t>6</a:t>
            </a:fld>
            <a:endParaRPr lang="en-US" dirty="0"/>
          </a:p>
        </p:txBody>
      </p:sp>
      <p:sp>
        <p:nvSpPr>
          <p:cNvPr id="6" name="Text Placeholder 5">
            <a:extLst>
              <a:ext uri="{FF2B5EF4-FFF2-40B4-BE49-F238E27FC236}">
                <a16:creationId xmlns:a16="http://schemas.microsoft.com/office/drawing/2014/main" id="{679B89B2-C492-D745-9B4E-CDFCCC0A901D}"/>
              </a:ext>
            </a:extLst>
          </p:cNvPr>
          <p:cNvSpPr>
            <a:spLocks noGrp="1"/>
          </p:cNvSpPr>
          <p:nvPr>
            <p:ph type="body" sz="quarter" idx="14"/>
          </p:nvPr>
        </p:nvSpPr>
        <p:spPr>
          <a:xfrm>
            <a:off x="426460" y="1716066"/>
            <a:ext cx="11353281" cy="3949156"/>
          </a:xfrm>
        </p:spPr>
        <p:txBody>
          <a:bodyPr/>
          <a:lstStyle/>
          <a:p>
            <a:pPr marL="0" marR="0" indent="0">
              <a:lnSpc>
                <a:spcPct val="100000"/>
              </a:lnSpc>
              <a:spcBef>
                <a:spcPts val="0"/>
              </a:spcBef>
              <a:buNone/>
            </a:pPr>
            <a:r>
              <a:rPr lang="en-US" sz="2000" dirty="0">
                <a:effectLst/>
                <a:ea typeface="Calibri" panose="020F0502020204030204" pitchFamily="34" charset="0"/>
                <a:cs typeface="Times New Roman" panose="02020603050405020304" pitchFamily="18" charset="0"/>
              </a:rPr>
              <a:t>In Module 12 we will be discussing becoming Trauma and Suicide Prevention informed.</a:t>
            </a:r>
          </a:p>
          <a:p>
            <a:pPr marL="0" marR="0" indent="0">
              <a:lnSpc>
                <a:spcPct val="100000"/>
              </a:lnSpc>
              <a:spcBef>
                <a:spcPts val="0"/>
              </a:spcBef>
              <a:buNone/>
            </a:pPr>
            <a:endParaRPr lang="en-US" sz="2000" dirty="0">
              <a:effectLst/>
              <a:ea typeface="Calibri" panose="020F0502020204030204" pitchFamily="34" charset="0"/>
              <a:cs typeface="Times New Roman" panose="02020603050405020304" pitchFamily="18" charset="0"/>
            </a:endParaRPr>
          </a:p>
          <a:p>
            <a:pPr marL="0" marR="0" indent="0">
              <a:lnSpc>
                <a:spcPct val="100000"/>
              </a:lnSpc>
              <a:spcBef>
                <a:spcPts val="0"/>
              </a:spcBef>
              <a:buNone/>
            </a:pPr>
            <a:r>
              <a:rPr lang="en-US" sz="2000" dirty="0">
                <a:ea typeface="Calibri" panose="020F0502020204030204" pitchFamily="34" charset="0"/>
                <a:cs typeface="Times New Roman" panose="02020603050405020304" pitchFamily="18" charset="0"/>
              </a:rPr>
              <a:t>This session will focus on the knowledge we need to develop to become competent Peer Supporters. We will consider approaches and resources related to becoming trauma informed and suicide prevention informed. </a:t>
            </a:r>
          </a:p>
          <a:p>
            <a:pPr marL="0" marR="0" indent="0">
              <a:lnSpc>
                <a:spcPct val="100000"/>
              </a:lnSpc>
              <a:spcBef>
                <a:spcPts val="0"/>
              </a:spcBef>
              <a:buNone/>
            </a:pPr>
            <a:endParaRPr lang="en-US" sz="2000" dirty="0">
              <a:ea typeface="Calibri" panose="020F0502020204030204" pitchFamily="34" charset="0"/>
              <a:cs typeface="Times New Roman" panose="02020603050405020304" pitchFamily="18" charset="0"/>
            </a:endParaRPr>
          </a:p>
          <a:p>
            <a:pPr marL="0" marR="0" indent="0">
              <a:lnSpc>
                <a:spcPct val="100000"/>
              </a:lnSpc>
              <a:spcBef>
                <a:spcPts val="0"/>
              </a:spcBef>
              <a:buNone/>
            </a:pPr>
            <a:r>
              <a:rPr lang="en-US" sz="2000" dirty="0">
                <a:ea typeface="Calibri" panose="020F0502020204030204" pitchFamily="34" charset="0"/>
                <a:cs typeface="Times New Roman" panose="02020603050405020304" pitchFamily="18" charset="0"/>
              </a:rPr>
              <a:t>The purpose of this module is not to gain expert knowledge, but to develop a solid foundation and learn where to further develop our skills and our knowledge base. </a:t>
            </a:r>
            <a:endParaRPr lang="en-US" sz="20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68370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6D7CC-0B4F-5E4E-9EEF-B5EE5CD9F305}"/>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A55ABE0A-1AC5-374F-91CC-B80317C4D482}"/>
              </a:ext>
            </a:extLst>
          </p:cNvPr>
          <p:cNvSpPr>
            <a:spLocks noGrp="1"/>
          </p:cNvSpPr>
          <p:nvPr>
            <p:ph type="body" idx="1"/>
          </p:nvPr>
        </p:nvSpPr>
        <p:spPr>
          <a:xfrm>
            <a:off x="430960" y="334552"/>
            <a:ext cx="11348782" cy="513659"/>
          </a:xfrm>
        </p:spPr>
        <p:txBody>
          <a:bodyPr/>
          <a:lstStyle/>
          <a:p>
            <a:r>
              <a:rPr lang="en-US" dirty="0"/>
              <a:t>Module 12 – Trauma and Suicide Informed</a:t>
            </a:r>
          </a:p>
        </p:txBody>
      </p:sp>
      <p:sp>
        <p:nvSpPr>
          <p:cNvPr id="5" name="Slide Number Placeholder 4">
            <a:extLst>
              <a:ext uri="{FF2B5EF4-FFF2-40B4-BE49-F238E27FC236}">
                <a16:creationId xmlns:a16="http://schemas.microsoft.com/office/drawing/2014/main" id="{4D3C56E4-D4E9-3D46-AC59-B3133DB4A398}"/>
              </a:ext>
            </a:extLst>
          </p:cNvPr>
          <p:cNvSpPr>
            <a:spLocks noGrp="1"/>
          </p:cNvSpPr>
          <p:nvPr>
            <p:ph type="sldNum" sz="quarter" idx="12"/>
          </p:nvPr>
        </p:nvSpPr>
        <p:spPr>
          <a:xfrm>
            <a:off x="10102171" y="6158274"/>
            <a:ext cx="1677571" cy="365125"/>
          </a:xfrm>
        </p:spPr>
        <p:txBody>
          <a:bodyPr/>
          <a:lstStyle/>
          <a:p>
            <a:fld id="{A738FFEA-31A8-2A45-BE95-11B41D2245F5}" type="slidenum">
              <a:rPr lang="en-US" smtClean="0"/>
              <a:pPr/>
              <a:t>7</a:t>
            </a:fld>
            <a:endParaRPr lang="en-US" dirty="0"/>
          </a:p>
        </p:txBody>
      </p:sp>
      <p:sp>
        <p:nvSpPr>
          <p:cNvPr id="6" name="Text Placeholder 5">
            <a:extLst>
              <a:ext uri="{FF2B5EF4-FFF2-40B4-BE49-F238E27FC236}">
                <a16:creationId xmlns:a16="http://schemas.microsoft.com/office/drawing/2014/main" id="{679B89B2-C492-D745-9B4E-CDFCCC0A901D}"/>
              </a:ext>
            </a:extLst>
          </p:cNvPr>
          <p:cNvSpPr>
            <a:spLocks noGrp="1"/>
          </p:cNvSpPr>
          <p:nvPr>
            <p:ph type="body" sz="quarter" idx="14"/>
          </p:nvPr>
        </p:nvSpPr>
        <p:spPr>
          <a:xfrm>
            <a:off x="426461" y="1808603"/>
            <a:ext cx="11353282" cy="4082549"/>
          </a:xfrm>
        </p:spPr>
        <p:txBody>
          <a:bodyPr/>
          <a:lstStyle/>
          <a:p>
            <a:pPr marL="0" indent="0">
              <a:buNone/>
            </a:pPr>
            <a:r>
              <a:rPr lang="en-US" sz="2000" dirty="0">
                <a:solidFill>
                  <a:schemeClr val="tx1">
                    <a:lumMod val="85000"/>
                    <a:lumOff val="15000"/>
                  </a:schemeClr>
                </a:solidFill>
                <a:latin typeface="IvyPresto Text" panose="020B0404020101010102"/>
              </a:rPr>
              <a:t>Through the successful completion of Module 12, you will be able to:</a:t>
            </a:r>
          </a:p>
          <a:p>
            <a:pPr marL="0" indent="0">
              <a:buNone/>
            </a:pPr>
            <a:endParaRPr lang="en-US" sz="2000" dirty="0">
              <a:solidFill>
                <a:schemeClr val="tx1">
                  <a:lumMod val="85000"/>
                  <a:lumOff val="15000"/>
                </a:schemeClr>
              </a:solidFill>
              <a:latin typeface="IvyPresto Text" panose="020B0404020101010102"/>
            </a:endParaRPr>
          </a:p>
          <a:p>
            <a:pPr marL="457200" indent="-457200">
              <a:lnSpc>
                <a:spcPct val="100000"/>
              </a:lnSpc>
              <a:spcAft>
                <a:spcPts val="1200"/>
              </a:spcAft>
              <a:buAutoNum type="arabicPeriod"/>
            </a:pPr>
            <a:r>
              <a:rPr lang="en-US" sz="2000" dirty="0">
                <a:solidFill>
                  <a:schemeClr val="tx1">
                    <a:lumMod val="85000"/>
                    <a:lumOff val="15000"/>
                  </a:schemeClr>
                </a:solidFill>
                <a:latin typeface="IvyPresto Text" panose="020B0404020101010102"/>
              </a:rPr>
              <a:t>Become familiar with issues related to trauma and suicide that may arise during a Peer Supporter/Peer relationship. </a:t>
            </a:r>
          </a:p>
          <a:p>
            <a:pPr marL="457200" indent="-457200">
              <a:lnSpc>
                <a:spcPct val="100000"/>
              </a:lnSpc>
              <a:spcAft>
                <a:spcPts val="1200"/>
              </a:spcAft>
              <a:buAutoNum type="arabicPeriod"/>
            </a:pPr>
            <a:r>
              <a:rPr lang="en-US" sz="2000" dirty="0">
                <a:solidFill>
                  <a:schemeClr val="tx1">
                    <a:lumMod val="85000"/>
                    <a:lumOff val="15000"/>
                  </a:schemeClr>
                </a:solidFill>
                <a:latin typeface="IvyPresto Text" panose="020B0404020101010102"/>
              </a:rPr>
              <a:t>Identify strategies for Peer Supporters to further expand their knowledge base on issues of Trauma and Suicide Prevention.</a:t>
            </a:r>
          </a:p>
          <a:p>
            <a:pPr marL="457200" indent="-457200">
              <a:lnSpc>
                <a:spcPct val="100000"/>
              </a:lnSpc>
              <a:spcAft>
                <a:spcPts val="1200"/>
              </a:spcAft>
              <a:buAutoNum type="arabicPeriod"/>
            </a:pPr>
            <a:r>
              <a:rPr lang="en-US" sz="2000" dirty="0">
                <a:solidFill>
                  <a:schemeClr val="tx1">
                    <a:lumMod val="85000"/>
                    <a:lumOff val="15000"/>
                  </a:schemeClr>
                </a:solidFill>
                <a:latin typeface="IvyPresto Text" panose="020B0404020101010102"/>
              </a:rPr>
              <a:t>Employ a trauma-informed approach to Peer Support. </a:t>
            </a:r>
          </a:p>
        </p:txBody>
      </p:sp>
    </p:spTree>
    <p:extLst>
      <p:ext uri="{BB962C8B-B14F-4D97-AF65-F5344CB8AC3E}">
        <p14:creationId xmlns:p14="http://schemas.microsoft.com/office/powerpoint/2010/main" val="3501897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1C76-C626-A945-994F-F9D60CDB2251}"/>
              </a:ext>
            </a:extLst>
          </p:cNvPr>
          <p:cNvSpPr>
            <a:spLocks noGrp="1"/>
          </p:cNvSpPr>
          <p:nvPr>
            <p:ph type="title"/>
          </p:nvPr>
        </p:nvSpPr>
        <p:spPr/>
        <p:txBody>
          <a:bodyPr/>
          <a:lstStyle/>
          <a:p>
            <a:r>
              <a:rPr lang="en-US" b="1" dirty="0"/>
              <a:t>Trauma Informed</a:t>
            </a:r>
          </a:p>
        </p:txBody>
      </p:sp>
      <p:sp>
        <p:nvSpPr>
          <p:cNvPr id="3" name="Text Placeholder 2">
            <a:extLst>
              <a:ext uri="{FF2B5EF4-FFF2-40B4-BE49-F238E27FC236}">
                <a16:creationId xmlns:a16="http://schemas.microsoft.com/office/drawing/2014/main" id="{6A80A177-F92B-3047-8C4E-9859B0AB3E43}"/>
              </a:ext>
            </a:extLst>
          </p:cNvPr>
          <p:cNvSpPr>
            <a:spLocks noGrp="1"/>
          </p:cNvSpPr>
          <p:nvPr>
            <p:ph type="body" idx="1"/>
          </p:nvPr>
        </p:nvSpPr>
        <p:spPr>
          <a:xfrm>
            <a:off x="430960" y="334552"/>
            <a:ext cx="11348782" cy="480196"/>
          </a:xfrm>
        </p:spPr>
        <p:txBody>
          <a:bodyPr/>
          <a:lstStyle/>
          <a:p>
            <a:r>
              <a:rPr lang="en-US" dirty="0"/>
              <a:t>Module 12 – Trauma and Suicide Informed</a:t>
            </a:r>
          </a:p>
        </p:txBody>
      </p:sp>
      <p:sp>
        <p:nvSpPr>
          <p:cNvPr id="5" name="Slide Number Placeholder 4">
            <a:extLst>
              <a:ext uri="{FF2B5EF4-FFF2-40B4-BE49-F238E27FC236}">
                <a16:creationId xmlns:a16="http://schemas.microsoft.com/office/drawing/2014/main" id="{BB5621D9-BA9A-3141-B068-873E22B34403}"/>
              </a:ext>
            </a:extLst>
          </p:cNvPr>
          <p:cNvSpPr>
            <a:spLocks noGrp="1"/>
          </p:cNvSpPr>
          <p:nvPr>
            <p:ph type="sldNum" sz="quarter" idx="12"/>
          </p:nvPr>
        </p:nvSpPr>
        <p:spPr/>
        <p:txBody>
          <a:bodyPr/>
          <a:lstStyle/>
          <a:p>
            <a:fld id="{A738FFEA-31A8-2A45-BE95-11B41D2245F5}" type="slidenum">
              <a:rPr lang="en-US" smtClean="0"/>
              <a:pPr/>
              <a:t>8</a:t>
            </a:fld>
            <a:endParaRPr lang="en-US" dirty="0"/>
          </a:p>
        </p:txBody>
      </p:sp>
      <p:sp>
        <p:nvSpPr>
          <p:cNvPr id="6" name="Text Placeholder 5">
            <a:extLst>
              <a:ext uri="{FF2B5EF4-FFF2-40B4-BE49-F238E27FC236}">
                <a16:creationId xmlns:a16="http://schemas.microsoft.com/office/drawing/2014/main" id="{C999F162-6AA3-0445-A73E-347134F6FC32}"/>
              </a:ext>
            </a:extLst>
          </p:cNvPr>
          <p:cNvSpPr>
            <a:spLocks noGrp="1"/>
          </p:cNvSpPr>
          <p:nvPr>
            <p:ph type="body" sz="quarter" idx="14"/>
          </p:nvPr>
        </p:nvSpPr>
        <p:spPr>
          <a:xfrm>
            <a:off x="426460" y="1808603"/>
            <a:ext cx="11353282" cy="3836012"/>
          </a:xfrm>
        </p:spPr>
        <p:txBody>
          <a:bodyPr/>
          <a:lstStyle/>
          <a:p>
            <a:pPr marL="0" indent="0" algn="l">
              <a:buNone/>
            </a:pPr>
            <a:r>
              <a:rPr lang="en-US" sz="2000" dirty="0"/>
              <a:t>Trauma can be defined as a deeply distressing experience OR the emotional shock following a stressful event. </a:t>
            </a:r>
          </a:p>
          <a:p>
            <a:pPr marL="0" indent="0" algn="l">
              <a:buNone/>
            </a:pPr>
            <a:endParaRPr lang="en-US" sz="2000" dirty="0"/>
          </a:p>
          <a:p>
            <a:pPr marL="0" indent="0" algn="l">
              <a:buNone/>
            </a:pPr>
            <a:r>
              <a:rPr lang="en-US" sz="2000" dirty="0"/>
              <a:t>ACE – Adverse Childhood Experiences are a main source of trauma. These can include: violence, poverty, discrimination, sexual/physical/emotional abuse, and neglect. </a:t>
            </a:r>
          </a:p>
          <a:p>
            <a:pPr marL="0" indent="0" algn="l">
              <a:buNone/>
            </a:pPr>
            <a:endParaRPr lang="en-US" sz="2000" dirty="0"/>
          </a:p>
          <a:p>
            <a:pPr marL="0" indent="0" algn="l">
              <a:buNone/>
            </a:pPr>
            <a:r>
              <a:rPr lang="en-US" sz="2000" dirty="0"/>
              <a:t>It is important for us to recognize and acknowledge that the experience of Trauma amongst Peers is universal – the rule rather than the exception. The vast majority of Peers, including ourselves, have experienced some form of trauma.</a:t>
            </a:r>
          </a:p>
        </p:txBody>
      </p:sp>
    </p:spTree>
    <p:extLst>
      <p:ext uri="{BB962C8B-B14F-4D97-AF65-F5344CB8AC3E}">
        <p14:creationId xmlns:p14="http://schemas.microsoft.com/office/powerpoint/2010/main" val="3728850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A97CB2A-86B0-444B-AACB-1BDEFC714072}"/>
              </a:ext>
            </a:extLst>
          </p:cNvPr>
          <p:cNvPicPr>
            <a:picLocks noGrp="1" noChangeAspect="1"/>
          </p:cNvPicPr>
          <p:nvPr>
            <p:ph type="pic" sz="quarter" idx="15"/>
          </p:nvPr>
        </p:nvPicPr>
        <p:blipFill>
          <a:blip r:embed="rId3"/>
          <a:srcRect t="7802" b="7802"/>
          <a:stretch>
            <a:fillRect/>
          </a:stretch>
        </p:blipFill>
        <p:spPr/>
      </p:pic>
      <p:sp>
        <p:nvSpPr>
          <p:cNvPr id="3" name="Picture Placeholder 2">
            <a:extLst>
              <a:ext uri="{FF2B5EF4-FFF2-40B4-BE49-F238E27FC236}">
                <a16:creationId xmlns:a16="http://schemas.microsoft.com/office/drawing/2014/main" id="{B028EA7C-BDE9-3540-B19D-7173393CB931}"/>
              </a:ext>
            </a:extLst>
          </p:cNvPr>
          <p:cNvSpPr>
            <a:spLocks noGrp="1"/>
          </p:cNvSpPr>
          <p:nvPr>
            <p:ph type="pic" sz="quarter" idx="17"/>
          </p:nvPr>
        </p:nvSpPr>
        <p:spPr/>
        <p:txBody>
          <a:bodyPr/>
          <a:lstStyle/>
          <a:p>
            <a:endParaRPr lang="en-CA"/>
          </a:p>
        </p:txBody>
      </p:sp>
      <p:sp>
        <p:nvSpPr>
          <p:cNvPr id="5" name="Text Placeholder 4">
            <a:extLst>
              <a:ext uri="{FF2B5EF4-FFF2-40B4-BE49-F238E27FC236}">
                <a16:creationId xmlns:a16="http://schemas.microsoft.com/office/drawing/2014/main" id="{717415F3-67A1-654E-88A7-8213069493A4}"/>
              </a:ext>
            </a:extLst>
          </p:cNvPr>
          <p:cNvSpPr>
            <a:spLocks noGrp="1"/>
          </p:cNvSpPr>
          <p:nvPr>
            <p:ph type="body" idx="1"/>
          </p:nvPr>
        </p:nvSpPr>
        <p:spPr>
          <a:xfrm>
            <a:off x="430960" y="334552"/>
            <a:ext cx="11348782" cy="548679"/>
          </a:xfrm>
        </p:spPr>
        <p:txBody>
          <a:bodyPr/>
          <a:lstStyle/>
          <a:p>
            <a:r>
              <a:rPr lang="en-US" dirty="0"/>
              <a:t>Module 12 – Trauma and Suicide Informed</a:t>
            </a:r>
          </a:p>
        </p:txBody>
      </p:sp>
      <p:sp>
        <p:nvSpPr>
          <p:cNvPr id="6" name="Slide Number Placeholder 5">
            <a:extLst>
              <a:ext uri="{FF2B5EF4-FFF2-40B4-BE49-F238E27FC236}">
                <a16:creationId xmlns:a16="http://schemas.microsoft.com/office/drawing/2014/main" id="{6A1571D6-7A72-5A43-9176-BA05BF7B77A9}"/>
              </a:ext>
            </a:extLst>
          </p:cNvPr>
          <p:cNvSpPr>
            <a:spLocks noGrp="1"/>
          </p:cNvSpPr>
          <p:nvPr>
            <p:ph type="sldNum" sz="quarter" idx="12"/>
          </p:nvPr>
        </p:nvSpPr>
        <p:spPr/>
        <p:txBody>
          <a:bodyPr/>
          <a:lstStyle/>
          <a:p>
            <a:fld id="{A738FFEA-31A8-2A45-BE95-11B41D2245F5}" type="slidenum">
              <a:rPr lang="en-US" smtClean="0"/>
              <a:pPr/>
              <a:t>9</a:t>
            </a:fld>
            <a:endParaRPr lang="en-US" dirty="0"/>
          </a:p>
        </p:txBody>
      </p:sp>
      <p:sp>
        <p:nvSpPr>
          <p:cNvPr id="7" name="Picture Placeholder 6">
            <a:extLst>
              <a:ext uri="{FF2B5EF4-FFF2-40B4-BE49-F238E27FC236}">
                <a16:creationId xmlns:a16="http://schemas.microsoft.com/office/drawing/2014/main" id="{9A7E3139-F783-E241-B55F-D61F54F9A94D}"/>
              </a:ext>
            </a:extLst>
          </p:cNvPr>
          <p:cNvSpPr>
            <a:spLocks noGrp="1"/>
          </p:cNvSpPr>
          <p:nvPr>
            <p:ph type="pic" sz="quarter" idx="16"/>
          </p:nvPr>
        </p:nvSpPr>
        <p:spPr/>
        <p:txBody>
          <a:bodyPr>
            <a:normAutofit fontScale="25000" lnSpcReduction="20000"/>
          </a:bodyPr>
          <a:lstStyle/>
          <a:p>
            <a:endParaRPr lang="en-CA"/>
          </a:p>
        </p:txBody>
      </p:sp>
      <p:sp>
        <p:nvSpPr>
          <p:cNvPr id="8" name="Picture Placeholder 7">
            <a:extLst>
              <a:ext uri="{FF2B5EF4-FFF2-40B4-BE49-F238E27FC236}">
                <a16:creationId xmlns:a16="http://schemas.microsoft.com/office/drawing/2014/main" id="{A50FAE63-8F63-A647-88F8-152B8BC828D3}"/>
              </a:ext>
            </a:extLst>
          </p:cNvPr>
          <p:cNvSpPr>
            <a:spLocks noGrp="1"/>
          </p:cNvSpPr>
          <p:nvPr>
            <p:ph type="pic" sz="quarter" idx="18"/>
          </p:nvPr>
        </p:nvSpPr>
        <p:spPr/>
        <p:txBody>
          <a:bodyPr/>
          <a:lstStyle/>
          <a:p>
            <a:endParaRPr lang="en-CA"/>
          </a:p>
        </p:txBody>
      </p:sp>
      <p:sp>
        <p:nvSpPr>
          <p:cNvPr id="2" name="TextBox 1">
            <a:extLst>
              <a:ext uri="{FF2B5EF4-FFF2-40B4-BE49-F238E27FC236}">
                <a16:creationId xmlns:a16="http://schemas.microsoft.com/office/drawing/2014/main" id="{39DA329D-9791-6393-5671-9E454BADCA60}"/>
              </a:ext>
            </a:extLst>
          </p:cNvPr>
          <p:cNvSpPr txBox="1"/>
          <p:nvPr/>
        </p:nvSpPr>
        <p:spPr>
          <a:xfrm>
            <a:off x="501197" y="1376869"/>
            <a:ext cx="11278545" cy="2954655"/>
          </a:xfrm>
          <a:prstGeom prst="rect">
            <a:avLst/>
          </a:prstGeom>
          <a:noFill/>
        </p:spPr>
        <p:txBody>
          <a:bodyPr wrap="square" rtlCol="0">
            <a:spAutoFit/>
          </a:bodyPr>
          <a:lstStyle/>
          <a:p>
            <a:r>
              <a:rPr lang="en-US" sz="2400" dirty="0">
                <a:solidFill>
                  <a:schemeClr val="bg1"/>
                </a:solidFill>
                <a:latin typeface="IvyPresto Text" panose="020B0404020101010102"/>
              </a:rPr>
              <a:t>“Trauma is the lasting emotional response that often results from living through a distressing event. Experiencing a traumatic event can harm a person’s sense of safety, sense of self, and ability to regulate emotions and navigate relationships. Long after the traumatic event occurs, people with trauma can often feel shame, helplessness, powerlessness and intense fear.” </a:t>
            </a:r>
          </a:p>
          <a:p>
            <a:endParaRPr lang="en-US" sz="2400" dirty="0">
              <a:solidFill>
                <a:schemeClr val="tx2"/>
              </a:solidFill>
              <a:latin typeface="IvyPresto Text" panose="020B0404020101010102"/>
            </a:endParaRPr>
          </a:p>
          <a:p>
            <a:r>
              <a:rPr lang="en-US" sz="2400" dirty="0">
                <a:solidFill>
                  <a:schemeClr val="tx2"/>
                </a:solidFill>
                <a:latin typeface="IvyPresto Text" panose="020B0404020101010102"/>
                <a:hlinkClick r:id="rId4"/>
              </a:rPr>
              <a:t>https://www.camh.ca/en/health-info/mental-illness-and-addiction-index/trauma</a:t>
            </a:r>
            <a:r>
              <a:rPr lang="en-US" sz="2400" dirty="0">
                <a:solidFill>
                  <a:schemeClr val="tx2"/>
                </a:solidFill>
                <a:latin typeface="IvyPresto Text" panose="020B0404020101010102"/>
              </a:rPr>
              <a:t> </a:t>
            </a:r>
          </a:p>
          <a:p>
            <a:endParaRPr lang="en-US" dirty="0"/>
          </a:p>
        </p:txBody>
      </p:sp>
    </p:spTree>
    <p:extLst>
      <p:ext uri="{BB962C8B-B14F-4D97-AF65-F5344CB8AC3E}">
        <p14:creationId xmlns:p14="http://schemas.microsoft.com/office/powerpoint/2010/main" val="1106261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rgbClr val="3B2D81"/>
      </a:dk1>
      <a:lt1>
        <a:srgbClr val="FFFFFF"/>
      </a:lt1>
      <a:dk2>
        <a:srgbClr val="3B2D81"/>
      </a:dk2>
      <a:lt2>
        <a:srgbClr val="FFFFFF"/>
      </a:lt2>
      <a:accent1>
        <a:srgbClr val="4472C4"/>
      </a:accent1>
      <a:accent2>
        <a:srgbClr val="ED7D31"/>
      </a:accent2>
      <a:accent3>
        <a:srgbClr val="A5A5A5"/>
      </a:accent3>
      <a:accent4>
        <a:srgbClr val="FFC000"/>
      </a:accent4>
      <a:accent5>
        <a:srgbClr val="5B9BD5"/>
      </a:accent5>
      <a:accent6>
        <a:srgbClr val="70AD47"/>
      </a:accent6>
      <a:hlink>
        <a:srgbClr val="F7543C"/>
      </a:hlink>
      <a:folHlink>
        <a:srgbClr val="CD26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erWorks_PPT_Template_Dec15" id="{9F92385B-2474-294A-880E-38AE507E084C}" vid="{6C647880-13BE-AD4B-A421-48E4DAE2FA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F90AADE53214F4BBEB5AFA0C3321DC6" ma:contentTypeVersion="15" ma:contentTypeDescription="Create a new document." ma:contentTypeScope="" ma:versionID="ab5a95665a8102a732fe7686af29c1c4">
  <xsd:schema xmlns:xsd="http://www.w3.org/2001/XMLSchema" xmlns:xs="http://www.w3.org/2001/XMLSchema" xmlns:p="http://schemas.microsoft.com/office/2006/metadata/properties" xmlns:ns2="55c4c3e0-b5a6-4d17-8208-23131be646c2" xmlns:ns3="0ec5c850-d167-47b1-9816-f7dea4e6d71f" targetNamespace="http://schemas.microsoft.com/office/2006/metadata/properties" ma:root="true" ma:fieldsID="047ab89ee34afae48de62107e8e6b879" ns2:_="" ns3:_="">
    <xsd:import namespace="55c4c3e0-b5a6-4d17-8208-23131be646c2"/>
    <xsd:import namespace="0ec5c850-d167-47b1-9816-f7dea4e6d71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3:SharedWithUsers" minOccurs="0"/>
                <xsd:element ref="ns3:SharedWithDetails" minOccurs="0"/>
                <xsd:element ref="ns2:PleaseensureyouCOPYdocumentbeforeediting_x002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c4c3e0-b5a6-4d17-8208-23131be646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PleaseensureyouCOPYdocumentbeforeediting_x002e_" ma:index="22" nillable="true" ma:displayName="Please ensure you COPY document before editing." ma:format="Dropdown" ma:internalName="PleaseensureyouCOPYdocumentbeforeediting_x002e_">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ec5c850-d167-47b1-9816-f7dea4e6d71f"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55c4c3e0-b5a6-4d17-8208-23131be646c2" xsi:nil="true"/>
    <PleaseensureyouCOPYdocumentbeforeediting_x002e_ xmlns="55c4c3e0-b5a6-4d17-8208-23131be646c2" xsi:nil="true"/>
  </documentManagement>
</p:properties>
</file>

<file path=customXml/itemProps1.xml><?xml version="1.0" encoding="utf-8"?>
<ds:datastoreItem xmlns:ds="http://schemas.openxmlformats.org/officeDocument/2006/customXml" ds:itemID="{1ED26594-4B6C-42C5-9500-76749F59CAB7}">
  <ds:schemaRefs>
    <ds:schemaRef ds:uri="http://schemas.microsoft.com/sharepoint/v3/contenttype/forms"/>
  </ds:schemaRefs>
</ds:datastoreItem>
</file>

<file path=customXml/itemProps2.xml><?xml version="1.0" encoding="utf-8"?>
<ds:datastoreItem xmlns:ds="http://schemas.openxmlformats.org/officeDocument/2006/customXml" ds:itemID="{5EC2D8E0-9E63-4369-9B6E-4077ABC5A7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c4c3e0-b5a6-4d17-8208-23131be646c2"/>
    <ds:schemaRef ds:uri="0ec5c850-d167-47b1-9816-f7dea4e6d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BB90B8-1719-47AC-A14F-72424A7B4F93}">
  <ds:schemaRefs>
    <ds:schemaRef ds:uri="http://purl.org/dc/dcmitype/"/>
    <ds:schemaRef ds:uri="http://purl.org/dc/elements/1.1/"/>
    <ds:schemaRef ds:uri="http://www.w3.org/XML/1998/namespace"/>
    <ds:schemaRef ds:uri="55c4c3e0-b5a6-4d17-8208-23131be646c2"/>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0ec5c850-d167-47b1-9816-f7dea4e6d71f"/>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15716</TotalTime>
  <Words>2935</Words>
  <Application>Microsoft Office PowerPoint</Application>
  <PresentationFormat>Widescreen</PresentationFormat>
  <Paragraphs>308</Paragraphs>
  <Slides>24</Slides>
  <Notes>24</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1_Office Theme</vt:lpstr>
      <vt:lpstr>Housekeeping</vt:lpstr>
      <vt:lpstr>Expectations</vt:lpstr>
      <vt:lpstr>Trauma and Suicide-Informed</vt:lpstr>
      <vt:lpstr>Land Acknowledgement</vt:lpstr>
      <vt:lpstr>Icebreaker Activity</vt:lpstr>
      <vt:lpstr>Module Overview</vt:lpstr>
      <vt:lpstr>Learning Objectives</vt:lpstr>
      <vt:lpstr>Trauma Informed</vt:lpstr>
      <vt:lpstr>PowerPoint Presentation</vt:lpstr>
      <vt:lpstr>Signs and Symptoms</vt:lpstr>
      <vt:lpstr>Re-traumatization</vt:lpstr>
      <vt:lpstr>PowerPoint Presentation</vt:lpstr>
      <vt:lpstr>Trigger Warnings / Content Warnings</vt:lpstr>
      <vt:lpstr>PowerPoint Presentation</vt:lpstr>
      <vt:lpstr>What’s wrong with you  What happened to you?</vt:lpstr>
      <vt:lpstr>Vicarious/Secondary Trauma</vt:lpstr>
      <vt:lpstr>Suicide Informed</vt:lpstr>
      <vt:lpstr>PowerPoint Presentation</vt:lpstr>
      <vt:lpstr>LivingWorks Core Principles</vt:lpstr>
      <vt:lpstr>Guidelines for Sharing Experiences</vt:lpstr>
      <vt:lpstr>Resources</vt:lpstr>
      <vt:lpstr>Group Check-Out</vt:lpstr>
      <vt:lpstr>For Next Time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Peer Support</dc:title>
  <dc:creator>Kiki Chang</dc:creator>
  <cp:lastModifiedBy>Karin Thoms</cp:lastModifiedBy>
  <cp:revision>168</cp:revision>
  <cp:lastPrinted>2023-01-16T06:38:46Z</cp:lastPrinted>
  <dcterms:created xsi:type="dcterms:W3CDTF">2023-01-01T00:36:40Z</dcterms:created>
  <dcterms:modified xsi:type="dcterms:W3CDTF">2024-06-24T16:13:05Z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SharedFileIndex">
    <vt:lpwstr/>
  </property>
  <property fmtid="{D5CDD505-2E9C-101B-9397-08002B2CF9AE}" pid="5" name="_ExtendedDescription">
    <vt:lpwstr/>
  </property>
  <property fmtid="{D5CDD505-2E9C-101B-9397-08002B2CF9AE}" pid="6" name="_SourceUrl">
    <vt:lpwstr/>
  </property>
  <property fmtid="{D5CDD505-2E9C-101B-9397-08002B2CF9AE}" pid="7" name="ContentTypeId">
    <vt:lpwstr>0x0101009F90AADE53214F4BBEB5AFA0C3321DC6</vt:lpwstr>
  </property>
  <property fmtid="{D5CDD505-2E9C-101B-9397-08002B2CF9AE}" pid="8" name="Order">
    <vt:lpwstr>126100.000000000</vt:lpwstr>
  </property>
</Properties>
</file>